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9" r:id="rId1"/>
  </p:sldMasterIdLst>
  <p:notesMasterIdLst>
    <p:notesMasterId r:id="rId25"/>
  </p:notesMasterIdLst>
  <p:sldIdLst>
    <p:sldId id="256" r:id="rId2"/>
    <p:sldId id="257" r:id="rId3"/>
    <p:sldId id="280" r:id="rId4"/>
    <p:sldId id="271" r:id="rId5"/>
    <p:sldId id="273" r:id="rId6"/>
    <p:sldId id="272" r:id="rId7"/>
    <p:sldId id="270" r:id="rId8"/>
    <p:sldId id="267" r:id="rId9"/>
    <p:sldId id="268" r:id="rId10"/>
    <p:sldId id="269" r:id="rId11"/>
    <p:sldId id="274" r:id="rId12"/>
    <p:sldId id="275" r:id="rId13"/>
    <p:sldId id="276" r:id="rId14"/>
    <p:sldId id="277" r:id="rId15"/>
    <p:sldId id="278" r:id="rId16"/>
    <p:sldId id="279" r:id="rId17"/>
    <p:sldId id="281" r:id="rId18"/>
    <p:sldId id="261" r:id="rId19"/>
    <p:sldId id="263" r:id="rId20"/>
    <p:sldId id="262" r:id="rId21"/>
    <p:sldId id="266" r:id="rId22"/>
    <p:sldId id="265" r:id="rId23"/>
    <p:sldId id="264" r:id="rId2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19C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526F982-4230-4466-B156-68CD5539B407}" v="97" dt="2023-12-26T02:19:08.27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722" autoAdjust="0"/>
    <p:restoredTop sz="94628" autoAdjust="0"/>
  </p:normalViewPr>
  <p:slideViewPr>
    <p:cSldViewPr snapToGrid="0">
      <p:cViewPr>
        <p:scale>
          <a:sx n="66" d="100"/>
          <a:sy n="66" d="100"/>
        </p:scale>
        <p:origin x="2328" y="110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nseok sung" userId="e72f9f9050a94874" providerId="LiveId" clId="{E526F982-4230-4466-B156-68CD5539B407}"/>
    <pc:docChg chg="undo custSel addSld delSld modSld">
      <pc:chgData name="minseok sung" userId="e72f9f9050a94874" providerId="LiveId" clId="{E526F982-4230-4466-B156-68CD5539B407}" dt="2023-12-26T02:21:09.008" v="1260" actId="6264"/>
      <pc:docMkLst>
        <pc:docMk/>
      </pc:docMkLst>
      <pc:sldChg chg="modSp mod">
        <pc:chgData name="minseok sung" userId="e72f9f9050a94874" providerId="LiveId" clId="{E526F982-4230-4466-B156-68CD5539B407}" dt="2023-12-26T02:12:37.571" v="1057" actId="20577"/>
        <pc:sldMkLst>
          <pc:docMk/>
          <pc:sldMk cId="2535456372" sldId="256"/>
        </pc:sldMkLst>
        <pc:spChg chg="mod">
          <ac:chgData name="minseok sung" userId="e72f9f9050a94874" providerId="LiveId" clId="{E526F982-4230-4466-B156-68CD5539B407}" dt="2023-11-23T08:40:57.629" v="18"/>
          <ac:spMkLst>
            <pc:docMk/>
            <pc:sldMk cId="2535456372" sldId="256"/>
            <ac:spMk id="8" creationId="{743502ED-B3A4-5637-2AA9-F960F38EDF56}"/>
          </ac:spMkLst>
        </pc:spChg>
        <pc:spChg chg="mod">
          <ac:chgData name="minseok sung" userId="e72f9f9050a94874" providerId="LiveId" clId="{E526F982-4230-4466-B156-68CD5539B407}" dt="2023-12-26T02:12:37.571" v="1057" actId="20577"/>
          <ac:spMkLst>
            <pc:docMk/>
            <pc:sldMk cId="2535456372" sldId="256"/>
            <ac:spMk id="11" creationId="{127725C7-63CF-523F-6103-1BCF564659AB}"/>
          </ac:spMkLst>
        </pc:spChg>
      </pc:sldChg>
      <pc:sldChg chg="addSp delSp modSp mod">
        <pc:chgData name="minseok sung" userId="e72f9f9050a94874" providerId="LiveId" clId="{E526F982-4230-4466-B156-68CD5539B407}" dt="2023-12-26T02:15:19.790" v="1228"/>
        <pc:sldMkLst>
          <pc:docMk/>
          <pc:sldMk cId="59183195" sldId="257"/>
        </pc:sldMkLst>
        <pc:spChg chg="add mod">
          <ac:chgData name="minseok sung" userId="e72f9f9050a94874" providerId="LiveId" clId="{E526F982-4230-4466-B156-68CD5539B407}" dt="2023-12-26T02:13:47.347" v="1101" actId="113"/>
          <ac:spMkLst>
            <pc:docMk/>
            <pc:sldMk cId="59183195" sldId="257"/>
            <ac:spMk id="2" creationId="{8A39B655-ADB9-A889-1F1B-E0935B98201D}"/>
          </ac:spMkLst>
        </pc:spChg>
        <pc:spChg chg="mod">
          <ac:chgData name="minseok sung" userId="e72f9f9050a94874" providerId="LiveId" clId="{E526F982-4230-4466-B156-68CD5539B407}" dt="2023-12-26T02:13:39.938" v="1098" actId="113"/>
          <ac:spMkLst>
            <pc:docMk/>
            <pc:sldMk cId="59183195" sldId="257"/>
            <ac:spMk id="4" creationId="{27F52939-30E9-6E74-7318-AB1859A0BAF7}"/>
          </ac:spMkLst>
        </pc:spChg>
        <pc:spChg chg="mod">
          <ac:chgData name="minseok sung" userId="e72f9f9050a94874" providerId="LiveId" clId="{E526F982-4230-4466-B156-68CD5539B407}" dt="2023-12-26T02:13:41.540" v="1099" actId="113"/>
          <ac:spMkLst>
            <pc:docMk/>
            <pc:sldMk cId="59183195" sldId="257"/>
            <ac:spMk id="5" creationId="{EA09CAF6-414D-415B-9936-99F164E21065}"/>
          </ac:spMkLst>
        </pc:spChg>
        <pc:spChg chg="add mod">
          <ac:chgData name="minseok sung" userId="e72f9f9050a94874" providerId="LiveId" clId="{E526F982-4230-4466-B156-68CD5539B407}" dt="2023-12-26T02:14:38.284" v="1207"/>
          <ac:spMkLst>
            <pc:docMk/>
            <pc:sldMk cId="59183195" sldId="257"/>
            <ac:spMk id="6" creationId="{733630DD-5C84-ECB0-A4CB-DA745C71C5CB}"/>
          </ac:spMkLst>
        </pc:spChg>
        <pc:spChg chg="mod">
          <ac:chgData name="minseok sung" userId="e72f9f9050a94874" providerId="LiveId" clId="{E526F982-4230-4466-B156-68CD5539B407}" dt="2023-12-26T02:12:22.468" v="1051" actId="20577"/>
          <ac:spMkLst>
            <pc:docMk/>
            <pc:sldMk cId="59183195" sldId="257"/>
            <ac:spMk id="7" creationId="{A2BF1D7B-C432-6D22-101B-F4AC0110AEEF}"/>
          </ac:spMkLst>
        </pc:spChg>
        <pc:spChg chg="mod">
          <ac:chgData name="minseok sung" userId="e72f9f9050a94874" providerId="LiveId" clId="{E526F982-4230-4466-B156-68CD5539B407}" dt="2023-12-26T02:14:44.577" v="1211" actId="20577"/>
          <ac:spMkLst>
            <pc:docMk/>
            <pc:sldMk cId="59183195" sldId="257"/>
            <ac:spMk id="8" creationId="{E735DF20-B079-5675-BAA4-F040D604E891}"/>
          </ac:spMkLst>
        </pc:spChg>
        <pc:spChg chg="add mod">
          <ac:chgData name="minseok sung" userId="e72f9f9050a94874" providerId="LiveId" clId="{E526F982-4230-4466-B156-68CD5539B407}" dt="2023-12-26T02:13:30.611" v="1095" actId="571"/>
          <ac:spMkLst>
            <pc:docMk/>
            <pc:sldMk cId="59183195" sldId="257"/>
            <ac:spMk id="9" creationId="{0E54A9CA-76C8-AE18-E743-F9AB209C6149}"/>
          </ac:spMkLst>
        </pc:spChg>
        <pc:spChg chg="del">
          <ac:chgData name="minseok sung" userId="e72f9f9050a94874" providerId="LiveId" clId="{E526F982-4230-4466-B156-68CD5539B407}" dt="2023-12-26T02:13:23.334" v="1093" actId="478"/>
          <ac:spMkLst>
            <pc:docMk/>
            <pc:sldMk cId="59183195" sldId="257"/>
            <ac:spMk id="10" creationId="{B2FBAB92-C76B-958A-77ED-B13B78FACF15}"/>
          </ac:spMkLst>
        </pc:spChg>
        <pc:spChg chg="add mod">
          <ac:chgData name="minseok sung" userId="e72f9f9050a94874" providerId="LiveId" clId="{E526F982-4230-4466-B156-68CD5539B407}" dt="2023-12-26T02:13:50.299" v="1104" actId="20577"/>
          <ac:spMkLst>
            <pc:docMk/>
            <pc:sldMk cId="59183195" sldId="257"/>
            <ac:spMk id="13" creationId="{6894FBBA-66AF-3FBE-C97B-A659A7F4729C}"/>
          </ac:spMkLst>
        </pc:spChg>
        <pc:spChg chg="del">
          <ac:chgData name="minseok sung" userId="e72f9f9050a94874" providerId="LiveId" clId="{E526F982-4230-4466-B156-68CD5539B407}" dt="2023-12-26T02:13:24.484" v="1094" actId="478"/>
          <ac:spMkLst>
            <pc:docMk/>
            <pc:sldMk cId="59183195" sldId="257"/>
            <ac:spMk id="14" creationId="{5BEE6223-A29F-553B-219E-56312EEA3BFA}"/>
          </ac:spMkLst>
        </pc:spChg>
        <pc:spChg chg="add mod">
          <ac:chgData name="minseok sung" userId="e72f9f9050a94874" providerId="LiveId" clId="{E526F982-4230-4466-B156-68CD5539B407}" dt="2023-12-26T02:14:42.169" v="1210"/>
          <ac:spMkLst>
            <pc:docMk/>
            <pc:sldMk cId="59183195" sldId="257"/>
            <ac:spMk id="15" creationId="{D828B25E-EC49-0FAD-4046-78FF3C5CEF7C}"/>
          </ac:spMkLst>
        </pc:spChg>
        <pc:spChg chg="mod">
          <ac:chgData name="minseok sung" userId="e72f9f9050a94874" providerId="LiveId" clId="{E526F982-4230-4466-B156-68CD5539B407}" dt="2023-12-26T02:13:45.491" v="1100" actId="113"/>
          <ac:spMkLst>
            <pc:docMk/>
            <pc:sldMk cId="59183195" sldId="257"/>
            <ac:spMk id="16" creationId="{8F7FA07B-CB83-9949-90D0-E8758A9AE2E1}"/>
          </ac:spMkLst>
        </pc:spChg>
        <pc:spChg chg="mod">
          <ac:chgData name="minseok sung" userId="e72f9f9050a94874" providerId="LiveId" clId="{E526F982-4230-4466-B156-68CD5539B407}" dt="2023-12-26T02:14:45.745" v="1212" actId="20577"/>
          <ac:spMkLst>
            <pc:docMk/>
            <pc:sldMk cId="59183195" sldId="257"/>
            <ac:spMk id="17" creationId="{8778A4E6-8DA2-CE12-E2E6-B49A280EF72B}"/>
          </ac:spMkLst>
        </pc:spChg>
        <pc:spChg chg="add mod">
          <ac:chgData name="minseok sung" userId="e72f9f9050a94874" providerId="LiveId" clId="{E526F982-4230-4466-B156-68CD5539B407}" dt="2023-12-26T02:13:34.353" v="1096" actId="571"/>
          <ac:spMkLst>
            <pc:docMk/>
            <pc:sldMk cId="59183195" sldId="257"/>
            <ac:spMk id="19" creationId="{CFEA255A-0BAC-5AE7-7182-22CCDACB36ED}"/>
          </ac:spMkLst>
        </pc:spChg>
        <pc:spChg chg="add mod">
          <ac:chgData name="minseok sung" userId="e72f9f9050a94874" providerId="LiveId" clId="{E526F982-4230-4466-B156-68CD5539B407}" dt="2023-12-26T02:15:12.401" v="1214" actId="20577"/>
          <ac:spMkLst>
            <pc:docMk/>
            <pc:sldMk cId="59183195" sldId="257"/>
            <ac:spMk id="20" creationId="{B967D249-4E6B-B2E5-5782-3DC9DDF9DF11}"/>
          </ac:spMkLst>
        </pc:spChg>
        <pc:spChg chg="add mod">
          <ac:chgData name="minseok sung" userId="e72f9f9050a94874" providerId="LiveId" clId="{E526F982-4230-4466-B156-68CD5539B407}" dt="2023-12-26T02:15:19.790" v="1228"/>
          <ac:spMkLst>
            <pc:docMk/>
            <pc:sldMk cId="59183195" sldId="257"/>
            <ac:spMk id="21" creationId="{BD4EA836-A236-C1FD-5884-B97F6C9C777A}"/>
          </ac:spMkLst>
        </pc:spChg>
        <pc:spChg chg="add mod">
          <ac:chgData name="minseok sung" userId="e72f9f9050a94874" providerId="LiveId" clId="{E526F982-4230-4466-B156-68CD5539B407}" dt="2023-12-26T02:15:09.288" v="1213" actId="571"/>
          <ac:spMkLst>
            <pc:docMk/>
            <pc:sldMk cId="59183195" sldId="257"/>
            <ac:spMk id="22" creationId="{F238CDD2-CD43-D300-5FBC-40DA87E3F7D8}"/>
          </ac:spMkLst>
        </pc:spChg>
      </pc:sldChg>
      <pc:sldChg chg="addSp delSp modSp del mod">
        <pc:chgData name="minseok sung" userId="e72f9f9050a94874" providerId="LiveId" clId="{E526F982-4230-4466-B156-68CD5539B407}" dt="2023-11-23T08:56:53.063" v="489" actId="47"/>
        <pc:sldMkLst>
          <pc:docMk/>
          <pc:sldMk cId="3262550410" sldId="260"/>
        </pc:sldMkLst>
        <pc:spChg chg="mod">
          <ac:chgData name="minseok sung" userId="e72f9f9050a94874" providerId="LiveId" clId="{E526F982-4230-4466-B156-68CD5539B407}" dt="2023-11-23T08:49:23.711" v="285"/>
          <ac:spMkLst>
            <pc:docMk/>
            <pc:sldMk cId="3262550410" sldId="260"/>
            <ac:spMk id="3" creationId="{047357C6-398B-5D79-4744-A60AEDE1564F}"/>
          </ac:spMkLst>
        </pc:spChg>
        <pc:spChg chg="del mod">
          <ac:chgData name="minseok sung" userId="e72f9f9050a94874" providerId="LiveId" clId="{E526F982-4230-4466-B156-68CD5539B407}" dt="2023-11-23T08:41:38.343" v="43" actId="478"/>
          <ac:spMkLst>
            <pc:docMk/>
            <pc:sldMk cId="3262550410" sldId="260"/>
            <ac:spMk id="4" creationId="{488081F1-D537-93F8-8CB4-D854EA7CED85}"/>
          </ac:spMkLst>
        </pc:spChg>
        <pc:spChg chg="add mod">
          <ac:chgData name="minseok sung" userId="e72f9f9050a94874" providerId="LiveId" clId="{E526F982-4230-4466-B156-68CD5539B407}" dt="2023-11-23T08:43:14.069" v="66" actId="20577"/>
          <ac:spMkLst>
            <pc:docMk/>
            <pc:sldMk cId="3262550410" sldId="260"/>
            <ac:spMk id="6" creationId="{656F0671-04D4-C158-C7AC-B8FE48865FD9}"/>
          </ac:spMkLst>
        </pc:spChg>
        <pc:spChg chg="add mod">
          <ac:chgData name="minseok sung" userId="e72f9f9050a94874" providerId="LiveId" clId="{E526F982-4230-4466-B156-68CD5539B407}" dt="2023-11-23T08:43:55.973" v="78"/>
          <ac:spMkLst>
            <pc:docMk/>
            <pc:sldMk cId="3262550410" sldId="260"/>
            <ac:spMk id="8" creationId="{650DEDB2-3A76-0BC5-B9A8-AEFB3D1CEBB2}"/>
          </ac:spMkLst>
        </pc:spChg>
        <pc:spChg chg="del">
          <ac:chgData name="minseok sung" userId="e72f9f9050a94874" providerId="LiveId" clId="{E526F982-4230-4466-B156-68CD5539B407}" dt="2023-11-23T08:41:05.190" v="21" actId="478"/>
          <ac:spMkLst>
            <pc:docMk/>
            <pc:sldMk cId="3262550410" sldId="260"/>
            <ac:spMk id="9" creationId="{0D321DC6-2DD8-6350-92F3-DF81AB10F136}"/>
          </ac:spMkLst>
        </pc:spChg>
        <pc:spChg chg="add del mod">
          <ac:chgData name="minseok sung" userId="e72f9f9050a94874" providerId="LiveId" clId="{E526F982-4230-4466-B156-68CD5539B407}" dt="2023-11-23T08:44:10.661" v="81" actId="478"/>
          <ac:spMkLst>
            <pc:docMk/>
            <pc:sldMk cId="3262550410" sldId="260"/>
            <ac:spMk id="10" creationId="{7BBEB41F-1AAF-D22B-483E-FA7D006FEAAB}"/>
          </ac:spMkLst>
        </pc:spChg>
        <pc:graphicFrameChg chg="del">
          <ac:chgData name="minseok sung" userId="e72f9f9050a94874" providerId="LiveId" clId="{E526F982-4230-4466-B156-68CD5539B407}" dt="2023-11-23T08:41:15.498" v="39" actId="478"/>
          <ac:graphicFrameMkLst>
            <pc:docMk/>
            <pc:sldMk cId="3262550410" sldId="260"/>
            <ac:graphicFrameMk id="7" creationId="{73E96CA5-94E3-2FC6-7DA6-74D299106C0A}"/>
          </ac:graphicFrameMkLst>
        </pc:graphicFrameChg>
        <pc:picChg chg="add mod">
          <ac:chgData name="minseok sung" userId="e72f9f9050a94874" providerId="LiveId" clId="{E526F982-4230-4466-B156-68CD5539B407}" dt="2023-11-23T08:48:51.615" v="255" actId="14826"/>
          <ac:picMkLst>
            <pc:docMk/>
            <pc:sldMk cId="3262550410" sldId="260"/>
            <ac:picMk id="2" creationId="{A09C7614-288E-388E-39A0-6499CE343BA7}"/>
          </ac:picMkLst>
        </pc:picChg>
      </pc:sldChg>
      <pc:sldChg chg="mod modShow">
        <pc:chgData name="minseok sung" userId="e72f9f9050a94874" providerId="LiveId" clId="{E526F982-4230-4466-B156-68CD5539B407}" dt="2023-12-26T02:16:41.751" v="1229" actId="729"/>
        <pc:sldMkLst>
          <pc:docMk/>
          <pc:sldMk cId="3129792605" sldId="261"/>
        </pc:sldMkLst>
      </pc:sldChg>
      <pc:sldChg chg="mod modShow">
        <pc:chgData name="minseok sung" userId="e72f9f9050a94874" providerId="LiveId" clId="{E526F982-4230-4466-B156-68CD5539B407}" dt="2023-12-26T02:16:41.751" v="1229" actId="729"/>
        <pc:sldMkLst>
          <pc:docMk/>
          <pc:sldMk cId="752295933" sldId="262"/>
        </pc:sldMkLst>
      </pc:sldChg>
      <pc:sldChg chg="mod modShow">
        <pc:chgData name="minseok sung" userId="e72f9f9050a94874" providerId="LiveId" clId="{E526F982-4230-4466-B156-68CD5539B407}" dt="2023-12-26T02:16:41.751" v="1229" actId="729"/>
        <pc:sldMkLst>
          <pc:docMk/>
          <pc:sldMk cId="2959009660" sldId="263"/>
        </pc:sldMkLst>
      </pc:sldChg>
      <pc:sldChg chg="mod modShow">
        <pc:chgData name="minseok sung" userId="e72f9f9050a94874" providerId="LiveId" clId="{E526F982-4230-4466-B156-68CD5539B407}" dt="2023-12-26T02:16:41.751" v="1229" actId="729"/>
        <pc:sldMkLst>
          <pc:docMk/>
          <pc:sldMk cId="2428778432" sldId="264"/>
        </pc:sldMkLst>
      </pc:sldChg>
      <pc:sldChg chg="mod modShow">
        <pc:chgData name="minseok sung" userId="e72f9f9050a94874" providerId="LiveId" clId="{E526F982-4230-4466-B156-68CD5539B407}" dt="2023-12-26T02:16:41.751" v="1229" actId="729"/>
        <pc:sldMkLst>
          <pc:docMk/>
          <pc:sldMk cId="560684887" sldId="265"/>
        </pc:sldMkLst>
      </pc:sldChg>
      <pc:sldChg chg="mod modShow">
        <pc:chgData name="minseok sung" userId="e72f9f9050a94874" providerId="LiveId" clId="{E526F982-4230-4466-B156-68CD5539B407}" dt="2023-12-26T02:16:41.751" v="1229" actId="729"/>
        <pc:sldMkLst>
          <pc:docMk/>
          <pc:sldMk cId="698556094" sldId="266"/>
        </pc:sldMkLst>
      </pc:sldChg>
      <pc:sldChg chg="modSp add mod">
        <pc:chgData name="minseok sung" userId="e72f9f9050a94874" providerId="LiveId" clId="{E526F982-4230-4466-B156-68CD5539B407}" dt="2023-11-23T08:49:23.711" v="285"/>
        <pc:sldMkLst>
          <pc:docMk/>
          <pc:sldMk cId="1161863246" sldId="267"/>
        </pc:sldMkLst>
        <pc:spChg chg="mod">
          <ac:chgData name="minseok sung" userId="e72f9f9050a94874" providerId="LiveId" clId="{E526F982-4230-4466-B156-68CD5539B407}" dt="2023-11-23T08:49:23.711" v="285"/>
          <ac:spMkLst>
            <pc:docMk/>
            <pc:sldMk cId="1161863246" sldId="267"/>
            <ac:spMk id="3" creationId="{047357C6-398B-5D79-4744-A60AEDE1564F}"/>
          </ac:spMkLst>
        </pc:spChg>
        <pc:spChg chg="mod">
          <ac:chgData name="minseok sung" userId="e72f9f9050a94874" providerId="LiveId" clId="{E526F982-4230-4466-B156-68CD5539B407}" dt="2023-11-23T08:44:32.798" v="108"/>
          <ac:spMkLst>
            <pc:docMk/>
            <pc:sldMk cId="1161863246" sldId="267"/>
            <ac:spMk id="6" creationId="{656F0671-04D4-C158-C7AC-B8FE48865FD9}"/>
          </ac:spMkLst>
        </pc:spChg>
        <pc:spChg chg="mod">
          <ac:chgData name="minseok sung" userId="e72f9f9050a94874" providerId="LiveId" clId="{E526F982-4230-4466-B156-68CD5539B407}" dt="2023-11-23T08:44:22.030" v="87" actId="20577"/>
          <ac:spMkLst>
            <pc:docMk/>
            <pc:sldMk cId="1161863246" sldId="267"/>
            <ac:spMk id="8" creationId="{650DEDB2-3A76-0BC5-B9A8-AEFB3D1CEBB2}"/>
          </ac:spMkLst>
        </pc:spChg>
        <pc:picChg chg="mod">
          <ac:chgData name="minseok sung" userId="e72f9f9050a94874" providerId="LiveId" clId="{E526F982-4230-4466-B156-68CD5539B407}" dt="2023-11-23T08:43:46.322" v="69" actId="14826"/>
          <ac:picMkLst>
            <pc:docMk/>
            <pc:sldMk cId="1161863246" sldId="267"/>
            <ac:picMk id="2" creationId="{A09C7614-288E-388E-39A0-6499CE343BA7}"/>
          </ac:picMkLst>
        </pc:picChg>
      </pc:sldChg>
      <pc:sldChg chg="addSp modSp add mod">
        <pc:chgData name="minseok sung" userId="e72f9f9050a94874" providerId="LiveId" clId="{E526F982-4230-4466-B156-68CD5539B407}" dt="2023-11-23T08:49:23.711" v="285"/>
        <pc:sldMkLst>
          <pc:docMk/>
          <pc:sldMk cId="2339837698" sldId="268"/>
        </pc:sldMkLst>
        <pc:spChg chg="mod">
          <ac:chgData name="minseok sung" userId="e72f9f9050a94874" providerId="LiveId" clId="{E526F982-4230-4466-B156-68CD5539B407}" dt="2023-11-23T08:49:23.711" v="285"/>
          <ac:spMkLst>
            <pc:docMk/>
            <pc:sldMk cId="2339837698" sldId="268"/>
            <ac:spMk id="3" creationId="{047357C6-398B-5D79-4744-A60AEDE1564F}"/>
          </ac:spMkLst>
        </pc:spChg>
        <pc:spChg chg="add mod">
          <ac:chgData name="minseok sung" userId="e72f9f9050a94874" providerId="LiveId" clId="{E526F982-4230-4466-B156-68CD5539B407}" dt="2023-11-23T08:45:54.600" v="160" actId="571"/>
          <ac:spMkLst>
            <pc:docMk/>
            <pc:sldMk cId="2339837698" sldId="268"/>
            <ac:spMk id="4" creationId="{11ACCD3A-252A-6A31-1D18-4E3B89E852A9}"/>
          </ac:spMkLst>
        </pc:spChg>
        <pc:spChg chg="mod">
          <ac:chgData name="minseok sung" userId="e72f9f9050a94874" providerId="LiveId" clId="{E526F982-4230-4466-B156-68CD5539B407}" dt="2023-11-23T08:45:48.021" v="158" actId="20577"/>
          <ac:spMkLst>
            <pc:docMk/>
            <pc:sldMk cId="2339837698" sldId="268"/>
            <ac:spMk id="6" creationId="{656F0671-04D4-C158-C7AC-B8FE48865FD9}"/>
          </ac:spMkLst>
        </pc:spChg>
        <pc:spChg chg="add mod">
          <ac:chgData name="minseok sung" userId="e72f9f9050a94874" providerId="LiveId" clId="{E526F982-4230-4466-B156-68CD5539B407}" dt="2023-11-23T08:46:15.604" v="224"/>
          <ac:spMkLst>
            <pc:docMk/>
            <pc:sldMk cId="2339837698" sldId="268"/>
            <ac:spMk id="7" creationId="{3F857C40-326B-7782-026C-CFA7E147020A}"/>
          </ac:spMkLst>
        </pc:spChg>
        <pc:spChg chg="mod">
          <ac:chgData name="minseok sung" userId="e72f9f9050a94874" providerId="LiveId" clId="{E526F982-4230-4466-B156-68CD5539B407}" dt="2023-11-23T08:46:18.661" v="227" actId="6549"/>
          <ac:spMkLst>
            <pc:docMk/>
            <pc:sldMk cId="2339837698" sldId="268"/>
            <ac:spMk id="8" creationId="{650DEDB2-3A76-0BC5-B9A8-AEFB3D1CEBB2}"/>
          </ac:spMkLst>
        </pc:spChg>
        <pc:picChg chg="mod">
          <ac:chgData name="minseok sung" userId="e72f9f9050a94874" providerId="LiveId" clId="{E526F982-4230-4466-B156-68CD5539B407}" dt="2023-11-23T08:45:00.616" v="110" actId="14826"/>
          <ac:picMkLst>
            <pc:docMk/>
            <pc:sldMk cId="2339837698" sldId="268"/>
            <ac:picMk id="2" creationId="{A09C7614-288E-388E-39A0-6499CE343BA7}"/>
          </ac:picMkLst>
        </pc:picChg>
      </pc:sldChg>
      <pc:sldChg chg="delSp modSp add mod">
        <pc:chgData name="minseok sung" userId="e72f9f9050a94874" providerId="LiveId" clId="{E526F982-4230-4466-B156-68CD5539B407}" dt="2023-11-23T08:49:23.711" v="285"/>
        <pc:sldMkLst>
          <pc:docMk/>
          <pc:sldMk cId="3013810995" sldId="269"/>
        </pc:sldMkLst>
        <pc:spChg chg="mod">
          <ac:chgData name="minseok sung" userId="e72f9f9050a94874" providerId="LiveId" clId="{E526F982-4230-4466-B156-68CD5539B407}" dt="2023-11-23T08:49:23.711" v="285"/>
          <ac:spMkLst>
            <pc:docMk/>
            <pc:sldMk cId="3013810995" sldId="269"/>
            <ac:spMk id="3" creationId="{047357C6-398B-5D79-4744-A60AEDE1564F}"/>
          </ac:spMkLst>
        </pc:spChg>
        <pc:spChg chg="mod">
          <ac:chgData name="minseok sung" userId="e72f9f9050a94874" providerId="LiveId" clId="{E526F982-4230-4466-B156-68CD5539B407}" dt="2023-11-23T08:48:04.423" v="253" actId="20577"/>
          <ac:spMkLst>
            <pc:docMk/>
            <pc:sldMk cId="3013810995" sldId="269"/>
            <ac:spMk id="6" creationId="{656F0671-04D4-C158-C7AC-B8FE48865FD9}"/>
          </ac:spMkLst>
        </pc:spChg>
        <pc:spChg chg="del">
          <ac:chgData name="minseok sung" userId="e72f9f9050a94874" providerId="LiveId" clId="{E526F982-4230-4466-B156-68CD5539B407}" dt="2023-11-23T08:46:55.173" v="230" actId="478"/>
          <ac:spMkLst>
            <pc:docMk/>
            <pc:sldMk cId="3013810995" sldId="269"/>
            <ac:spMk id="7" creationId="{3F857C40-326B-7782-026C-CFA7E147020A}"/>
          </ac:spMkLst>
        </pc:spChg>
        <pc:spChg chg="del mod">
          <ac:chgData name="minseok sung" userId="e72f9f9050a94874" providerId="LiveId" clId="{E526F982-4230-4466-B156-68CD5539B407}" dt="2023-11-23T08:47:16.550" v="238" actId="478"/>
          <ac:spMkLst>
            <pc:docMk/>
            <pc:sldMk cId="3013810995" sldId="269"/>
            <ac:spMk id="8" creationId="{650DEDB2-3A76-0BC5-B9A8-AEFB3D1CEBB2}"/>
          </ac:spMkLst>
        </pc:spChg>
        <pc:picChg chg="mod">
          <ac:chgData name="minseok sung" userId="e72f9f9050a94874" providerId="LiveId" clId="{E526F982-4230-4466-B156-68CD5539B407}" dt="2023-11-23T08:46:51.557" v="229" actId="14826"/>
          <ac:picMkLst>
            <pc:docMk/>
            <pc:sldMk cId="3013810995" sldId="269"/>
            <ac:picMk id="2" creationId="{A09C7614-288E-388E-39A0-6499CE343BA7}"/>
          </ac:picMkLst>
        </pc:picChg>
      </pc:sldChg>
      <pc:sldChg chg="modSp add">
        <pc:chgData name="minseok sung" userId="e72f9f9050a94874" providerId="LiveId" clId="{E526F982-4230-4466-B156-68CD5539B407}" dt="2023-11-23T08:49:23.711" v="285"/>
        <pc:sldMkLst>
          <pc:docMk/>
          <pc:sldMk cId="579472639" sldId="270"/>
        </pc:sldMkLst>
        <pc:spChg chg="mod">
          <ac:chgData name="minseok sung" userId="e72f9f9050a94874" providerId="LiveId" clId="{E526F982-4230-4466-B156-68CD5539B407}" dt="2023-11-23T08:49:23.711" v="285"/>
          <ac:spMkLst>
            <pc:docMk/>
            <pc:sldMk cId="579472639" sldId="270"/>
            <ac:spMk id="3" creationId="{047357C6-398B-5D79-4744-A60AEDE1564F}"/>
          </ac:spMkLst>
        </pc:spChg>
      </pc:sldChg>
      <pc:sldChg chg="addSp delSp modSp add mod">
        <pc:chgData name="minseok sung" userId="e72f9f9050a94874" providerId="LiveId" clId="{E526F982-4230-4466-B156-68CD5539B407}" dt="2023-11-23T08:55:56.181" v="453" actId="14100"/>
        <pc:sldMkLst>
          <pc:docMk/>
          <pc:sldMk cId="684960026" sldId="271"/>
        </pc:sldMkLst>
        <pc:spChg chg="mod">
          <ac:chgData name="minseok sung" userId="e72f9f9050a94874" providerId="LiveId" clId="{E526F982-4230-4466-B156-68CD5539B407}" dt="2023-11-23T08:51:27.781" v="361"/>
          <ac:spMkLst>
            <pc:docMk/>
            <pc:sldMk cId="684960026" sldId="271"/>
            <ac:spMk id="3" creationId="{047357C6-398B-5D79-4744-A60AEDE1564F}"/>
          </ac:spMkLst>
        </pc:spChg>
        <pc:spChg chg="del">
          <ac:chgData name="minseok sung" userId="e72f9f9050a94874" providerId="LiveId" clId="{E526F982-4230-4466-B156-68CD5539B407}" dt="2023-11-23T08:50:59.302" v="348" actId="478"/>
          <ac:spMkLst>
            <pc:docMk/>
            <pc:sldMk cId="684960026" sldId="271"/>
            <ac:spMk id="6" creationId="{656F0671-04D4-C158-C7AC-B8FE48865FD9}"/>
          </ac:spMkLst>
        </pc:spChg>
        <pc:spChg chg="mod">
          <ac:chgData name="minseok sung" userId="e72f9f9050a94874" providerId="LiveId" clId="{E526F982-4230-4466-B156-68CD5539B407}" dt="2023-11-23T08:55:56.181" v="453" actId="14100"/>
          <ac:spMkLst>
            <pc:docMk/>
            <pc:sldMk cId="684960026" sldId="271"/>
            <ac:spMk id="8" creationId="{650DEDB2-3A76-0BC5-B9A8-AEFB3D1CEBB2}"/>
          </ac:spMkLst>
        </pc:spChg>
        <pc:spChg chg="add mod">
          <ac:chgData name="minseok sung" userId="e72f9f9050a94874" providerId="LiveId" clId="{E526F982-4230-4466-B156-68CD5539B407}" dt="2023-11-23T08:54:16.840" v="390" actId="571"/>
          <ac:spMkLst>
            <pc:docMk/>
            <pc:sldMk cId="684960026" sldId="271"/>
            <ac:spMk id="14" creationId="{01D344D8-8D4C-554D-8CAF-B441E10D5780}"/>
          </ac:spMkLst>
        </pc:spChg>
        <pc:spChg chg="add mod">
          <ac:chgData name="minseok sung" userId="e72f9f9050a94874" providerId="LiveId" clId="{E526F982-4230-4466-B156-68CD5539B407}" dt="2023-11-23T08:54:40.053" v="402" actId="20577"/>
          <ac:spMkLst>
            <pc:docMk/>
            <pc:sldMk cId="684960026" sldId="271"/>
            <ac:spMk id="15" creationId="{B57EA17F-478C-2162-2BC7-032912024557}"/>
          </ac:spMkLst>
        </pc:spChg>
        <pc:spChg chg="add mod">
          <ac:chgData name="minseok sung" userId="e72f9f9050a94874" providerId="LiveId" clId="{E526F982-4230-4466-B156-68CD5539B407}" dt="2023-11-23T08:55:03.813" v="410" actId="20577"/>
          <ac:spMkLst>
            <pc:docMk/>
            <pc:sldMk cId="684960026" sldId="271"/>
            <ac:spMk id="16" creationId="{A815C8CD-6D03-67BB-D0D8-EBB43A861412}"/>
          </ac:spMkLst>
        </pc:spChg>
        <pc:spChg chg="add mod">
          <ac:chgData name="minseok sung" userId="e72f9f9050a94874" providerId="LiveId" clId="{E526F982-4230-4466-B156-68CD5539B407}" dt="2023-11-23T08:55:44.868" v="434" actId="20577"/>
          <ac:spMkLst>
            <pc:docMk/>
            <pc:sldMk cId="684960026" sldId="271"/>
            <ac:spMk id="17" creationId="{40B3623E-6C0F-CB49-0DA4-84E95B202FBD}"/>
          </ac:spMkLst>
        </pc:spChg>
        <pc:picChg chg="add del mod">
          <ac:chgData name="minseok sung" userId="e72f9f9050a94874" providerId="LiveId" clId="{E526F982-4230-4466-B156-68CD5539B407}" dt="2023-11-23T08:51:48.997" v="364" actId="478"/>
          <ac:picMkLst>
            <pc:docMk/>
            <pc:sldMk cId="684960026" sldId="271"/>
            <ac:picMk id="2" creationId="{A09C7614-288E-388E-39A0-6499CE343BA7}"/>
          </ac:picMkLst>
        </pc:picChg>
        <pc:picChg chg="add del mod ord">
          <ac:chgData name="minseok sung" userId="e72f9f9050a94874" providerId="LiveId" clId="{E526F982-4230-4466-B156-68CD5539B407}" dt="2023-11-23T08:53:17.205" v="382" actId="478"/>
          <ac:picMkLst>
            <pc:docMk/>
            <pc:sldMk cId="684960026" sldId="271"/>
            <ac:picMk id="7" creationId="{6D765AF8-4500-1503-A0BD-BED42EC26935}"/>
          </ac:picMkLst>
        </pc:picChg>
        <pc:picChg chg="add del mod">
          <ac:chgData name="minseok sung" userId="e72f9f9050a94874" providerId="LiveId" clId="{E526F982-4230-4466-B156-68CD5539B407}" dt="2023-11-23T08:53:43.365" v="383" actId="478"/>
          <ac:picMkLst>
            <pc:docMk/>
            <pc:sldMk cId="684960026" sldId="271"/>
            <ac:picMk id="10" creationId="{7D981BB1-2C7C-1A7C-8C29-FBC52AB6EB3E}"/>
          </ac:picMkLst>
        </pc:picChg>
        <pc:picChg chg="add mod ord">
          <ac:chgData name="minseok sung" userId="e72f9f9050a94874" providerId="LiveId" clId="{E526F982-4230-4466-B156-68CD5539B407}" dt="2023-11-23T08:54:56.710" v="406" actId="1076"/>
          <ac:picMkLst>
            <pc:docMk/>
            <pc:sldMk cId="684960026" sldId="271"/>
            <ac:picMk id="12" creationId="{E327C359-5754-0010-2E19-246B86C255F2}"/>
          </ac:picMkLst>
        </pc:picChg>
        <pc:picChg chg="add mod">
          <ac:chgData name="minseok sung" userId="e72f9f9050a94874" providerId="LiveId" clId="{E526F982-4230-4466-B156-68CD5539B407}" dt="2023-11-23T08:54:16.840" v="390" actId="571"/>
          <ac:picMkLst>
            <pc:docMk/>
            <pc:sldMk cId="684960026" sldId="271"/>
            <ac:picMk id="13" creationId="{2B937E6D-9169-BFF0-14DE-334F4C92EFDB}"/>
          </ac:picMkLst>
        </pc:picChg>
      </pc:sldChg>
      <pc:sldChg chg="modSp add mod">
        <pc:chgData name="minseok sung" userId="e72f9f9050a94874" providerId="LiveId" clId="{E526F982-4230-4466-B156-68CD5539B407}" dt="2023-11-23T09:03:19.254" v="563" actId="255"/>
        <pc:sldMkLst>
          <pc:docMk/>
          <pc:sldMk cId="278188908" sldId="272"/>
        </pc:sldMkLst>
        <pc:spChg chg="mod">
          <ac:chgData name="minseok sung" userId="e72f9f9050a94874" providerId="LiveId" clId="{E526F982-4230-4466-B156-68CD5539B407}" dt="2023-11-23T08:56:26.991" v="478"/>
          <ac:spMkLst>
            <pc:docMk/>
            <pc:sldMk cId="278188908" sldId="272"/>
            <ac:spMk id="3" creationId="{047357C6-398B-5D79-4744-A60AEDE1564F}"/>
          </ac:spMkLst>
        </pc:spChg>
        <pc:spChg chg="mod">
          <ac:chgData name="minseok sung" userId="e72f9f9050a94874" providerId="LiveId" clId="{E526F982-4230-4466-B156-68CD5539B407}" dt="2023-11-23T09:03:12.622" v="558" actId="255"/>
          <ac:spMkLst>
            <pc:docMk/>
            <pc:sldMk cId="278188908" sldId="272"/>
            <ac:spMk id="6" creationId="{656F0671-04D4-C158-C7AC-B8FE48865FD9}"/>
          </ac:spMkLst>
        </pc:spChg>
        <pc:spChg chg="mod">
          <ac:chgData name="minseok sung" userId="e72f9f9050a94874" providerId="LiveId" clId="{E526F982-4230-4466-B156-68CD5539B407}" dt="2023-11-23T09:03:19.254" v="563" actId="255"/>
          <ac:spMkLst>
            <pc:docMk/>
            <pc:sldMk cId="278188908" sldId="272"/>
            <ac:spMk id="8" creationId="{650DEDB2-3A76-0BC5-B9A8-AEFB3D1CEBB2}"/>
          </ac:spMkLst>
        </pc:spChg>
        <pc:picChg chg="mod">
          <ac:chgData name="minseok sung" userId="e72f9f9050a94874" providerId="LiveId" clId="{E526F982-4230-4466-B156-68CD5539B407}" dt="2023-11-23T09:02:58.844" v="553" actId="14100"/>
          <ac:picMkLst>
            <pc:docMk/>
            <pc:sldMk cId="278188908" sldId="272"/>
            <ac:picMk id="2" creationId="{A09C7614-288E-388E-39A0-6499CE343BA7}"/>
          </ac:picMkLst>
        </pc:picChg>
      </pc:sldChg>
      <pc:sldChg chg="modSp add mod">
        <pc:chgData name="minseok sung" userId="e72f9f9050a94874" providerId="LiveId" clId="{E526F982-4230-4466-B156-68CD5539B407}" dt="2023-11-23T08:56:10.502" v="477" actId="20577"/>
        <pc:sldMkLst>
          <pc:docMk/>
          <pc:sldMk cId="1939719304" sldId="273"/>
        </pc:sldMkLst>
        <pc:spChg chg="mod">
          <ac:chgData name="minseok sung" userId="e72f9f9050a94874" providerId="LiveId" clId="{E526F982-4230-4466-B156-68CD5539B407}" dt="2023-11-23T08:56:10.502" v="477" actId="20577"/>
          <ac:spMkLst>
            <pc:docMk/>
            <pc:sldMk cId="1939719304" sldId="273"/>
            <ac:spMk id="8" creationId="{650DEDB2-3A76-0BC5-B9A8-AEFB3D1CEBB2}"/>
          </ac:spMkLst>
        </pc:spChg>
      </pc:sldChg>
      <pc:sldChg chg="modSp add del mod">
        <pc:chgData name="minseok sung" userId="e72f9f9050a94874" providerId="LiveId" clId="{E526F982-4230-4466-B156-68CD5539B407}" dt="2023-11-23T09:01:50.049" v="508" actId="47"/>
        <pc:sldMkLst>
          <pc:docMk/>
          <pc:sldMk cId="54942428" sldId="274"/>
        </pc:sldMkLst>
        <pc:spChg chg="mod">
          <ac:chgData name="minseok sung" userId="e72f9f9050a94874" providerId="LiveId" clId="{E526F982-4230-4466-B156-68CD5539B407}" dt="2023-11-23T08:58:27.269" v="507"/>
          <ac:spMkLst>
            <pc:docMk/>
            <pc:sldMk cId="54942428" sldId="274"/>
            <ac:spMk id="3" creationId="{047357C6-398B-5D79-4744-A60AEDE1564F}"/>
          </ac:spMkLst>
        </pc:spChg>
      </pc:sldChg>
      <pc:sldChg chg="modSp add mod">
        <pc:chgData name="minseok sung" userId="e72f9f9050a94874" providerId="LiveId" clId="{E526F982-4230-4466-B156-68CD5539B407}" dt="2023-11-23T09:02:52.484" v="552" actId="20577"/>
        <pc:sldMkLst>
          <pc:docMk/>
          <pc:sldMk cId="546928583" sldId="274"/>
        </pc:sldMkLst>
        <pc:spChg chg="mod">
          <ac:chgData name="minseok sung" userId="e72f9f9050a94874" providerId="LiveId" clId="{E526F982-4230-4466-B156-68CD5539B407}" dt="2023-11-23T09:02:02.566" v="532" actId="20577"/>
          <ac:spMkLst>
            <pc:docMk/>
            <pc:sldMk cId="546928583" sldId="274"/>
            <ac:spMk id="3" creationId="{047357C6-398B-5D79-4744-A60AEDE1564F}"/>
          </ac:spMkLst>
        </pc:spChg>
        <pc:spChg chg="mod">
          <ac:chgData name="minseok sung" userId="e72f9f9050a94874" providerId="LiveId" clId="{E526F982-4230-4466-B156-68CD5539B407}" dt="2023-11-23T09:02:52.484" v="552" actId="20577"/>
          <ac:spMkLst>
            <pc:docMk/>
            <pc:sldMk cId="546928583" sldId="274"/>
            <ac:spMk id="6" creationId="{656F0671-04D4-C158-C7AC-B8FE48865FD9}"/>
          </ac:spMkLst>
        </pc:spChg>
        <pc:spChg chg="mod">
          <ac:chgData name="minseok sung" userId="e72f9f9050a94874" providerId="LiveId" clId="{E526F982-4230-4466-B156-68CD5539B407}" dt="2023-11-23T09:02:30.501" v="543" actId="20577"/>
          <ac:spMkLst>
            <pc:docMk/>
            <pc:sldMk cId="546928583" sldId="274"/>
            <ac:spMk id="8" creationId="{650DEDB2-3A76-0BC5-B9A8-AEFB3D1CEBB2}"/>
          </ac:spMkLst>
        </pc:spChg>
        <pc:picChg chg="mod">
          <ac:chgData name="minseok sung" userId="e72f9f9050a94874" providerId="LiveId" clId="{E526F982-4230-4466-B156-68CD5539B407}" dt="2023-11-23T09:02:46.653" v="549" actId="1076"/>
          <ac:picMkLst>
            <pc:docMk/>
            <pc:sldMk cId="546928583" sldId="274"/>
            <ac:picMk id="2" creationId="{A09C7614-288E-388E-39A0-6499CE343BA7}"/>
          </ac:picMkLst>
        </pc:picChg>
      </pc:sldChg>
      <pc:sldChg chg="addSp delSp modSp add mod chgLayout">
        <pc:chgData name="minseok sung" userId="e72f9f9050a94874" providerId="LiveId" clId="{E526F982-4230-4466-B156-68CD5539B407}" dt="2023-12-26T02:21:09.008" v="1260" actId="6264"/>
        <pc:sldMkLst>
          <pc:docMk/>
          <pc:sldMk cId="3265147504" sldId="275"/>
        </pc:sldMkLst>
        <pc:spChg chg="mod">
          <ac:chgData name="minseok sung" userId="e72f9f9050a94874" providerId="LiveId" clId="{E526F982-4230-4466-B156-68CD5539B407}" dt="2023-11-23T09:03:44.669" v="594"/>
          <ac:spMkLst>
            <pc:docMk/>
            <pc:sldMk cId="3265147504" sldId="275"/>
            <ac:spMk id="3" creationId="{047357C6-398B-5D79-4744-A60AEDE1564F}"/>
          </ac:spMkLst>
        </pc:spChg>
        <pc:spChg chg="mod">
          <ac:chgData name="minseok sung" userId="e72f9f9050a94874" providerId="LiveId" clId="{E526F982-4230-4466-B156-68CD5539B407}" dt="2023-11-23T09:08:55.911" v="797" actId="20577"/>
          <ac:spMkLst>
            <pc:docMk/>
            <pc:sldMk cId="3265147504" sldId="275"/>
            <ac:spMk id="6" creationId="{656F0671-04D4-C158-C7AC-B8FE48865FD9}"/>
          </ac:spMkLst>
        </pc:spChg>
        <pc:spChg chg="mod">
          <ac:chgData name="minseok sung" userId="e72f9f9050a94874" providerId="LiveId" clId="{E526F982-4230-4466-B156-68CD5539B407}" dt="2023-11-23T09:07:33.798" v="716" actId="20577"/>
          <ac:spMkLst>
            <pc:docMk/>
            <pc:sldMk cId="3265147504" sldId="275"/>
            <ac:spMk id="8" creationId="{650DEDB2-3A76-0BC5-B9A8-AEFB3D1CEBB2}"/>
          </ac:spMkLst>
        </pc:spChg>
        <pc:picChg chg="add del mod">
          <ac:chgData name="minseok sung" userId="e72f9f9050a94874" providerId="LiveId" clId="{E526F982-4230-4466-B156-68CD5539B407}" dt="2023-11-23T09:08:45.750" v="774" actId="14826"/>
          <ac:picMkLst>
            <pc:docMk/>
            <pc:sldMk cId="3265147504" sldId="275"/>
            <ac:picMk id="2" creationId="{A09C7614-288E-388E-39A0-6499CE343BA7}"/>
          </ac:picMkLst>
        </pc:picChg>
      </pc:sldChg>
      <pc:sldChg chg="addSp delSp modSp add mod">
        <pc:chgData name="minseok sung" userId="e72f9f9050a94874" providerId="LiveId" clId="{E526F982-4230-4466-B156-68CD5539B407}" dt="2023-11-23T09:10:21.254" v="897" actId="20577"/>
        <pc:sldMkLst>
          <pc:docMk/>
          <pc:sldMk cId="2357884360" sldId="276"/>
        </pc:sldMkLst>
        <pc:spChg chg="mod">
          <ac:chgData name="minseok sung" userId="e72f9f9050a94874" providerId="LiveId" clId="{E526F982-4230-4466-B156-68CD5539B407}" dt="2023-11-23T09:10:11.180" v="894" actId="20577"/>
          <ac:spMkLst>
            <pc:docMk/>
            <pc:sldMk cId="2357884360" sldId="276"/>
            <ac:spMk id="6" creationId="{656F0671-04D4-C158-C7AC-B8FE48865FD9}"/>
          </ac:spMkLst>
        </pc:spChg>
        <pc:spChg chg="add mod">
          <ac:chgData name="minseok sung" userId="e72f9f9050a94874" providerId="LiveId" clId="{E526F982-4230-4466-B156-68CD5539B407}" dt="2023-11-23T09:10:21.254" v="897" actId="20577"/>
          <ac:spMkLst>
            <pc:docMk/>
            <pc:sldMk cId="2357884360" sldId="276"/>
            <ac:spMk id="7" creationId="{7BA4C7E0-DCFC-74CC-946F-279319295924}"/>
          </ac:spMkLst>
        </pc:spChg>
        <pc:spChg chg="del">
          <ac:chgData name="minseok sung" userId="e72f9f9050a94874" providerId="LiveId" clId="{E526F982-4230-4466-B156-68CD5539B407}" dt="2023-11-23T09:09:26.150" v="806" actId="478"/>
          <ac:spMkLst>
            <pc:docMk/>
            <pc:sldMk cId="2357884360" sldId="276"/>
            <ac:spMk id="8" creationId="{650DEDB2-3A76-0BC5-B9A8-AEFB3D1CEBB2}"/>
          </ac:spMkLst>
        </pc:spChg>
        <pc:picChg chg="mod ord">
          <ac:chgData name="minseok sung" userId="e72f9f9050a94874" providerId="LiveId" clId="{E526F982-4230-4466-B156-68CD5539B407}" dt="2023-11-23T09:09:22.901" v="805" actId="167"/>
          <ac:picMkLst>
            <pc:docMk/>
            <pc:sldMk cId="2357884360" sldId="276"/>
            <ac:picMk id="2" creationId="{A09C7614-288E-388E-39A0-6499CE343BA7}"/>
          </ac:picMkLst>
        </pc:picChg>
        <pc:picChg chg="add mod">
          <ac:chgData name="minseok sung" userId="e72f9f9050a94874" providerId="LiveId" clId="{E526F982-4230-4466-B156-68CD5539B407}" dt="2023-11-23T09:09:16.806" v="802" actId="571"/>
          <ac:picMkLst>
            <pc:docMk/>
            <pc:sldMk cId="2357884360" sldId="276"/>
            <ac:picMk id="4" creationId="{2AABD6E2-78B6-CADE-16BB-08B9CE93748C}"/>
          </ac:picMkLst>
        </pc:picChg>
      </pc:sldChg>
      <pc:sldChg chg="modSp add mod modShow">
        <pc:chgData name="minseok sung" userId="e72f9f9050a94874" providerId="LiveId" clId="{E526F982-4230-4466-B156-68CD5539B407}" dt="2023-12-26T02:16:52.375" v="1230" actId="729"/>
        <pc:sldMkLst>
          <pc:docMk/>
          <pc:sldMk cId="1220673941" sldId="277"/>
        </pc:sldMkLst>
        <pc:spChg chg="mod">
          <ac:chgData name="minseok sung" userId="e72f9f9050a94874" providerId="LiveId" clId="{E526F982-4230-4466-B156-68CD5539B407}" dt="2023-11-23T09:14:05.013" v="934"/>
          <ac:spMkLst>
            <pc:docMk/>
            <pc:sldMk cId="1220673941" sldId="277"/>
            <ac:spMk id="3" creationId="{047357C6-398B-5D79-4744-A60AEDE1564F}"/>
          </ac:spMkLst>
        </pc:spChg>
        <pc:spChg chg="mod">
          <ac:chgData name="minseok sung" userId="e72f9f9050a94874" providerId="LiveId" clId="{E526F982-4230-4466-B156-68CD5539B407}" dt="2023-11-23T09:15:13.813" v="942" actId="6549"/>
          <ac:spMkLst>
            <pc:docMk/>
            <pc:sldMk cId="1220673941" sldId="277"/>
            <ac:spMk id="6" creationId="{656F0671-04D4-C158-C7AC-B8FE48865FD9}"/>
          </ac:spMkLst>
        </pc:spChg>
        <pc:spChg chg="mod">
          <ac:chgData name="minseok sung" userId="e72f9f9050a94874" providerId="LiveId" clId="{E526F982-4230-4466-B156-68CD5539B407}" dt="2023-11-23T09:15:29.301" v="947" actId="20577"/>
          <ac:spMkLst>
            <pc:docMk/>
            <pc:sldMk cId="1220673941" sldId="277"/>
            <ac:spMk id="7" creationId="{7BA4C7E0-DCFC-74CC-946F-279319295924}"/>
          </ac:spMkLst>
        </pc:spChg>
        <pc:picChg chg="mod">
          <ac:chgData name="minseok sung" userId="e72f9f9050a94874" providerId="LiveId" clId="{E526F982-4230-4466-B156-68CD5539B407}" dt="2023-11-23T09:14:57.499" v="935" actId="14826"/>
          <ac:picMkLst>
            <pc:docMk/>
            <pc:sldMk cId="1220673941" sldId="277"/>
            <ac:picMk id="2" creationId="{A09C7614-288E-388E-39A0-6499CE343BA7}"/>
          </ac:picMkLst>
        </pc:picChg>
      </pc:sldChg>
      <pc:sldChg chg="addSp modSp add mod modShow">
        <pc:chgData name="minseok sung" userId="e72f9f9050a94874" providerId="LiveId" clId="{E526F982-4230-4466-B156-68CD5539B407}" dt="2023-12-26T02:16:52.375" v="1230" actId="729"/>
        <pc:sldMkLst>
          <pc:docMk/>
          <pc:sldMk cId="1399835" sldId="278"/>
        </pc:sldMkLst>
        <pc:spChg chg="add mod">
          <ac:chgData name="minseok sung" userId="e72f9f9050a94874" providerId="LiveId" clId="{E526F982-4230-4466-B156-68CD5539B407}" dt="2023-11-23T09:18:16.364" v="1008" actId="20577"/>
          <ac:spMkLst>
            <pc:docMk/>
            <pc:sldMk cId="1399835" sldId="278"/>
            <ac:spMk id="4" creationId="{7D896FEA-23ED-6037-5672-F3D732F6F92F}"/>
          </ac:spMkLst>
        </pc:spChg>
        <pc:spChg chg="mod">
          <ac:chgData name="minseok sung" userId="e72f9f9050a94874" providerId="LiveId" clId="{E526F982-4230-4466-B156-68CD5539B407}" dt="2023-11-23T09:17:58.621" v="1002" actId="403"/>
          <ac:spMkLst>
            <pc:docMk/>
            <pc:sldMk cId="1399835" sldId="278"/>
            <ac:spMk id="6" creationId="{656F0671-04D4-C158-C7AC-B8FE48865FD9}"/>
          </ac:spMkLst>
        </pc:spChg>
        <pc:spChg chg="mod">
          <ac:chgData name="minseok sung" userId="e72f9f9050a94874" providerId="LiveId" clId="{E526F982-4230-4466-B156-68CD5539B407}" dt="2023-11-23T09:18:10.509" v="1005" actId="14100"/>
          <ac:spMkLst>
            <pc:docMk/>
            <pc:sldMk cId="1399835" sldId="278"/>
            <ac:spMk id="7" creationId="{7BA4C7E0-DCFC-74CC-946F-279319295924}"/>
          </ac:spMkLst>
        </pc:spChg>
        <pc:picChg chg="mod">
          <ac:chgData name="minseok sung" userId="e72f9f9050a94874" providerId="LiveId" clId="{E526F982-4230-4466-B156-68CD5539B407}" dt="2023-11-23T09:17:10.628" v="951" actId="1076"/>
          <ac:picMkLst>
            <pc:docMk/>
            <pc:sldMk cId="1399835" sldId="278"/>
            <ac:picMk id="2" creationId="{A09C7614-288E-388E-39A0-6499CE343BA7}"/>
          </ac:picMkLst>
        </pc:picChg>
      </pc:sldChg>
      <pc:sldChg chg="addSp delSp modSp add mod modShow">
        <pc:chgData name="minseok sung" userId="e72f9f9050a94874" providerId="LiveId" clId="{E526F982-4230-4466-B156-68CD5539B407}" dt="2023-12-26T02:16:52.375" v="1230" actId="729"/>
        <pc:sldMkLst>
          <pc:docMk/>
          <pc:sldMk cId="2663576395" sldId="279"/>
        </pc:sldMkLst>
        <pc:spChg chg="mod">
          <ac:chgData name="minseok sung" userId="e72f9f9050a94874" providerId="LiveId" clId="{E526F982-4230-4466-B156-68CD5539B407}" dt="2023-11-23T09:19:22.444" v="1019" actId="14100"/>
          <ac:spMkLst>
            <pc:docMk/>
            <pc:sldMk cId="2663576395" sldId="279"/>
            <ac:spMk id="4" creationId="{7D896FEA-23ED-6037-5672-F3D732F6F92F}"/>
          </ac:spMkLst>
        </pc:spChg>
        <pc:spChg chg="del">
          <ac:chgData name="minseok sung" userId="e72f9f9050a94874" providerId="LiveId" clId="{E526F982-4230-4466-B156-68CD5539B407}" dt="2023-11-23T09:19:24.565" v="1020" actId="478"/>
          <ac:spMkLst>
            <pc:docMk/>
            <pc:sldMk cId="2663576395" sldId="279"/>
            <ac:spMk id="6" creationId="{656F0671-04D4-C158-C7AC-B8FE48865FD9}"/>
          </ac:spMkLst>
        </pc:spChg>
        <pc:spChg chg="mod">
          <ac:chgData name="minseok sung" userId="e72f9f9050a94874" providerId="LiveId" clId="{E526F982-4230-4466-B156-68CD5539B407}" dt="2023-11-23T09:19:10.349" v="1014" actId="14100"/>
          <ac:spMkLst>
            <pc:docMk/>
            <pc:sldMk cId="2663576395" sldId="279"/>
            <ac:spMk id="7" creationId="{7BA4C7E0-DCFC-74CC-946F-279319295924}"/>
          </ac:spMkLst>
        </pc:spChg>
        <pc:spChg chg="add mod">
          <ac:chgData name="minseok sung" userId="e72f9f9050a94874" providerId="LiveId" clId="{E526F982-4230-4466-B156-68CD5539B407}" dt="2023-11-23T09:19:16.766" v="1017" actId="20577"/>
          <ac:spMkLst>
            <pc:docMk/>
            <pc:sldMk cId="2663576395" sldId="279"/>
            <ac:spMk id="8" creationId="{1E10DF8A-A0F5-D582-B822-85A5D8EC6D6E}"/>
          </ac:spMkLst>
        </pc:spChg>
        <pc:picChg chg="mod">
          <ac:chgData name="minseok sung" userId="e72f9f9050a94874" providerId="LiveId" clId="{E526F982-4230-4466-B156-68CD5539B407}" dt="2023-11-23T09:19:00.829" v="1011" actId="14100"/>
          <ac:picMkLst>
            <pc:docMk/>
            <pc:sldMk cId="2663576395" sldId="279"/>
            <ac:picMk id="2" creationId="{A09C7614-288E-388E-39A0-6499CE343BA7}"/>
          </ac:picMkLst>
        </pc:picChg>
      </pc:sldChg>
      <pc:sldChg chg="add mod modShow">
        <pc:chgData name="minseok sung" userId="e72f9f9050a94874" providerId="LiveId" clId="{E526F982-4230-4466-B156-68CD5539B407}" dt="2023-12-26T02:13:18.958" v="1092" actId="729"/>
        <pc:sldMkLst>
          <pc:docMk/>
          <pc:sldMk cId="1145041571" sldId="280"/>
        </pc:sldMkLst>
      </pc:sldChg>
      <pc:sldChg chg="addSp delSp modSp add mod">
        <pc:chgData name="minseok sung" userId="e72f9f9050a94874" providerId="LiveId" clId="{E526F982-4230-4466-B156-68CD5539B407}" dt="2023-12-26T02:19:08.271" v="1259"/>
        <pc:sldMkLst>
          <pc:docMk/>
          <pc:sldMk cId="519305518" sldId="281"/>
        </pc:sldMkLst>
        <pc:spChg chg="mod">
          <ac:chgData name="minseok sung" userId="e72f9f9050a94874" providerId="LiveId" clId="{E526F982-4230-4466-B156-68CD5539B407}" dt="2023-12-26T02:19:08.271" v="1259"/>
          <ac:spMkLst>
            <pc:docMk/>
            <pc:sldMk cId="519305518" sldId="281"/>
            <ac:spMk id="3" creationId="{047357C6-398B-5D79-4744-A60AEDE1564F}"/>
          </ac:spMkLst>
        </pc:spChg>
        <pc:spChg chg="del">
          <ac:chgData name="minseok sung" userId="e72f9f9050a94874" providerId="LiveId" clId="{E526F982-4230-4466-B156-68CD5539B407}" dt="2023-12-26T02:19:00.529" v="1244" actId="478"/>
          <ac:spMkLst>
            <pc:docMk/>
            <pc:sldMk cId="519305518" sldId="281"/>
            <ac:spMk id="4" creationId="{7D896FEA-23ED-6037-5672-F3D732F6F92F}"/>
          </ac:spMkLst>
        </pc:spChg>
        <pc:spChg chg="mod">
          <ac:chgData name="minseok sung" userId="e72f9f9050a94874" providerId="LiveId" clId="{E526F982-4230-4466-B156-68CD5539B407}" dt="2023-12-26T02:18:55.590" v="1242" actId="14100"/>
          <ac:spMkLst>
            <pc:docMk/>
            <pc:sldMk cId="519305518" sldId="281"/>
            <ac:spMk id="7" creationId="{7BA4C7E0-DCFC-74CC-946F-279319295924}"/>
          </ac:spMkLst>
        </pc:spChg>
        <pc:spChg chg="del">
          <ac:chgData name="minseok sung" userId="e72f9f9050a94874" providerId="LiveId" clId="{E526F982-4230-4466-B156-68CD5539B407}" dt="2023-12-26T02:18:58.657" v="1243" actId="478"/>
          <ac:spMkLst>
            <pc:docMk/>
            <pc:sldMk cId="519305518" sldId="281"/>
            <ac:spMk id="8" creationId="{1E10DF8A-A0F5-D582-B822-85A5D8EC6D6E}"/>
          </ac:spMkLst>
        </pc:spChg>
        <pc:picChg chg="add del mod">
          <ac:chgData name="minseok sung" userId="e72f9f9050a94874" providerId="LiveId" clId="{E526F982-4230-4466-B156-68CD5539B407}" dt="2023-12-26T02:18:42.358" v="1239" actId="14826"/>
          <ac:picMkLst>
            <pc:docMk/>
            <pc:sldMk cId="519305518" sldId="281"/>
            <ac:picMk id="2" creationId="{A09C7614-288E-388E-39A0-6499CE343BA7}"/>
          </ac:picMkLst>
        </pc:picChg>
        <pc:picChg chg="add del">
          <ac:chgData name="minseok sung" userId="e72f9f9050a94874" providerId="LiveId" clId="{E526F982-4230-4466-B156-68CD5539B407}" dt="2023-12-26T02:18:08.840" v="1235" actId="22"/>
          <ac:picMkLst>
            <pc:docMk/>
            <pc:sldMk cId="519305518" sldId="281"/>
            <ac:picMk id="9" creationId="{22AE9898-CFFB-F5C6-EC42-6109ACA02EFF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cap="all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CL </a:t>
            </a:r>
            <a:r>
              <a:rPr lang="ko-KR" altLang="en-US"/>
              <a:t>비중</a:t>
            </a:r>
            <a:r>
              <a:rPr lang="en-US" altLang="ko-KR"/>
              <a:t>(</a:t>
            </a:r>
            <a:r>
              <a:rPr lang="ko-KR" altLang="en-US"/>
              <a:t>대만</a:t>
            </a:r>
            <a:r>
              <a:rPr lang="en-US" altLang="ko-KR"/>
              <a:t>)</a:t>
            </a:r>
            <a:endParaRPr lang="ko-KR" alt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cap="all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CL 비중(국내)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2-03FC-4B5F-AC41-B491EE8F96B7}"/>
              </c:ext>
            </c:extLst>
          </c:dPt>
          <c:dPt>
            <c:idx val="1"/>
            <c:bubble3D val="0"/>
            <c:spPr>
              <a:solidFill>
                <a:schemeClr val="bg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03FC-4B5F-AC41-B491EE8F96B7}"/>
              </c:ext>
            </c:extLst>
          </c:dPt>
          <c:dLbls>
            <c:dLbl>
              <c:idx val="0"/>
              <c:layout>
                <c:manualLayout>
                  <c:x val="6.6849020212414595E-2"/>
                  <c:y val="9.6129335342681421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330" b="1" i="0" u="none" strike="noStrike" kern="1200" spc="0" baseline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F989A7F8-384B-4006-9B35-767A3E8636CD}" type="CATEGORYNAME">
                      <a:rPr lang="ko-KR" altLang="en-US" smtClean="0"/>
                      <a:pPr>
                        <a:defRPr/>
                      </a:pPr>
                      <a:t>[범주 이름]</a:t>
                    </a:fld>
                    <a:br>
                      <a:rPr lang="ko-KR" altLang="en-US"/>
                    </a:br>
                    <a:r>
                      <a:rPr lang="en-US" altLang="ko-KR"/>
                      <a:t>16.2%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8144247309792569"/>
                      <c:h val="0.15194636876746417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2-03FC-4B5F-AC41-B491EE8F96B7}"/>
                </c:ext>
              </c:extLst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3-03FC-4B5F-AC41-B491EE8F96B7}"/>
                </c:ext>
              </c:extLst>
            </c:dLbl>
            <c:spPr>
              <a:noFill/>
              <a:ln>
                <a:noFill/>
              </a:ln>
              <a:effectLst/>
            </c:spPr>
            <c:dLblPos val="outEnd"/>
            <c:showLegendKey val="0"/>
            <c:showVal val="0"/>
            <c:showCatName val="1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세일즈&amp;이벤트</c:v>
                </c:pt>
                <c:pt idx="1">
                  <c:v>그 외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0.16</c:v>
                </c:pt>
                <c:pt idx="1">
                  <c:v>0.84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3FC-4B5F-AC41-B491EE8F96B7}"/>
            </c:ext>
          </c:extLst>
        </c:ser>
        <c:dLbls>
          <c:dLblPos val="outEnd"/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r>
              <a:rPr lang="ko-KR" altLang="en-US"/>
              <a:t>체크리스트 작성 </a:t>
            </a:r>
            <a:r>
              <a:rPr lang="ko-KR"/>
              <a:t>시간 단축 효과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수동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tint val="100000"/>
                    <a:shade val="85000"/>
                    <a:satMod val="100000"/>
                    <a:lumMod val="100000"/>
                  </a:schemeClr>
                </a:gs>
                <a:gs pos="100000">
                  <a:schemeClr val="accent1">
                    <a:tint val="90000"/>
                    <a:shade val="100000"/>
                    <a:satMod val="150000"/>
                    <a:lumMod val="100000"/>
                  </a:schemeClr>
                </a:gs>
              </a:gsLst>
              <a:path path="circle">
                <a:fillToRect l="100000" t="100000" r="100000" b="100000"/>
              </a:path>
            </a:gradFill>
            <a:ln>
              <a:noFill/>
            </a:ln>
            <a:effectLst>
              <a:outerShdw blurRad="50800" dist="12700" dir="5400000" algn="ctr" rotWithShape="0">
                <a:srgbClr val="000000">
                  <a:alpha val="50000"/>
                </a:srgbClr>
              </a:outerShdw>
            </a:effectLst>
          </c:spPr>
          <c:invertIfNegative val="0"/>
          <c:cat>
            <c:strRef>
              <c:f>Sheet1!$A$2:$A$3</c:f>
              <c:strCache>
                <c:ptCount val="2"/>
                <c:pt idx="0">
                  <c:v>세일즈</c:v>
                </c:pt>
                <c:pt idx="1">
                  <c:v>이벤트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199</c:v>
                </c:pt>
                <c:pt idx="1">
                  <c:v>70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062-423E-BE98-C499A9FA023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자동</c:v>
                </c:pt>
              </c:strCache>
            </c:strRef>
          </c:tx>
          <c:spPr>
            <a:gradFill flip="none" rotWithShape="1">
              <a:gsLst>
                <a:gs pos="0">
                  <a:srgbClr val="FF0000">
                    <a:shade val="30000"/>
                    <a:satMod val="115000"/>
                  </a:srgbClr>
                </a:gs>
                <a:gs pos="50000">
                  <a:srgbClr val="FF0000">
                    <a:shade val="67500"/>
                    <a:satMod val="115000"/>
                  </a:srgbClr>
                </a:gs>
                <a:gs pos="100000">
                  <a:srgbClr val="FF0000">
                    <a:shade val="100000"/>
                    <a:satMod val="115000"/>
                  </a:srgbClr>
                </a:gs>
              </a:gsLst>
              <a:lin ang="18900000" scaled="1"/>
              <a:tileRect/>
            </a:gradFill>
            <a:ln>
              <a:noFill/>
            </a:ln>
            <a:effectLst>
              <a:outerShdw blurRad="50800" dist="12700" dir="5400000" algn="ctr" rotWithShape="0">
                <a:srgbClr val="000000">
                  <a:alpha val="50000"/>
                </a:srgbClr>
              </a:outerShdw>
            </a:effectLst>
          </c:spPr>
          <c:invertIfNegative val="0"/>
          <c:cat>
            <c:strRef>
              <c:f>Sheet1!$A$2:$A$3</c:f>
              <c:strCache>
                <c:ptCount val="2"/>
                <c:pt idx="0">
                  <c:v>세일즈</c:v>
                </c:pt>
                <c:pt idx="1">
                  <c:v>이벤트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10</c:v>
                </c:pt>
                <c:pt idx="1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062-423E-BE98-C499A9FA023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1652589071"/>
        <c:axId val="1652586671"/>
      </c:barChart>
      <c:catAx>
        <c:axId val="165258907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652586671"/>
        <c:crosses val="autoZero"/>
        <c:auto val="1"/>
        <c:lblAlgn val="ctr"/>
        <c:lblOffset val="100"/>
        <c:noMultiLvlLbl val="0"/>
      </c:catAx>
      <c:valAx>
        <c:axId val="1652586671"/>
        <c:scaling>
          <c:orientation val="minMax"/>
          <c:max val="250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ko-KR" altLang="en-US"/>
                  <a:t>분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65258907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7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  <a:lumOff val="2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2553E1-7C3D-4084-9AED-DB38F4B7525D}" type="datetimeFigureOut">
              <a:rPr lang="ko-KR" altLang="en-US" smtClean="0"/>
              <a:t>2023-12-26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86689C-5DDD-4DD4-B143-97CFCA7E12E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8313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bg>
      <p:bgPr>
        <a:solidFill>
          <a:srgbClr val="519C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83638EAE-3332-ED2A-9F11-072C94FE3EA6}"/>
              </a:ext>
            </a:extLst>
          </p:cNvPr>
          <p:cNvCxnSpPr/>
          <p:nvPr userDrawn="1"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64858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C3B732-A103-1B27-239A-CF6C7F8159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A1BB7F6-2599-9D79-FD5D-054C7B38743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/>
          <a:lstStyle/>
          <a:p>
            <a:fld id="{A9654C96-759C-4C0A-8BCD-CDBBE0A121E7}" type="datetimeFigureOut">
              <a:rPr lang="ko-KR" altLang="en-US" smtClean="0"/>
              <a:t>2023-12-26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01574B9-C74D-7C64-FC7F-A9864688D4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88829FA-4444-DEE2-4EC4-F9AD309CD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1D6D2-8E3D-441A-8E77-657549EF16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48924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목차">
    <p:bg>
      <p:bgPr>
        <a:solidFill>
          <a:srgbClr val="68C8A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314421E2-8E73-F19F-38C9-91C92DED38E0}"/>
              </a:ext>
            </a:extLst>
          </p:cNvPr>
          <p:cNvCxnSpPr/>
          <p:nvPr userDrawn="1"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75012E0-1BB1-6EC7-EECC-98F6B043FE3E}"/>
              </a:ext>
            </a:extLst>
          </p:cNvPr>
          <p:cNvSpPr txBox="1"/>
          <p:nvPr userDrawn="1"/>
        </p:nvSpPr>
        <p:spPr>
          <a:xfrm>
            <a:off x="886674" y="588588"/>
            <a:ext cx="892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INDEX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3967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1_내용레이아웃1">
    <p:bg>
      <p:bgPr>
        <a:solidFill>
          <a:srgbClr val="519C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12122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내용레이아웃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15BEB44-6644-B66F-907F-2D2961EDB040}"/>
              </a:ext>
            </a:extLst>
          </p:cNvPr>
          <p:cNvSpPr/>
          <p:nvPr userDrawn="1"/>
        </p:nvSpPr>
        <p:spPr>
          <a:xfrm>
            <a:off x="0" y="0"/>
            <a:ext cx="12192000" cy="584775"/>
          </a:xfrm>
          <a:prstGeom prst="rect">
            <a:avLst/>
          </a:prstGeom>
          <a:solidFill>
            <a:srgbClr val="519C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D3FC8B-9958-3F31-0A64-7BE64C106E9B}"/>
              </a:ext>
            </a:extLst>
          </p:cNvPr>
          <p:cNvSpPr txBox="1"/>
          <p:nvPr userDrawn="1"/>
        </p:nvSpPr>
        <p:spPr>
          <a:xfrm>
            <a:off x="415204" y="12052"/>
            <a:ext cx="47473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3200" b="1" dirty="0">
                <a:solidFill>
                  <a:schemeClr val="bg1"/>
                </a:solidFill>
              </a:rPr>
              <a:t>1. </a:t>
            </a:r>
            <a:r>
              <a:rPr lang="ko-KR" altLang="en-US" sz="3200" b="1" dirty="0" err="1">
                <a:solidFill>
                  <a:schemeClr val="bg1"/>
                </a:solidFill>
              </a:rPr>
              <a:t>대제목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DAABCBA7-F0AA-0D63-CE82-DCF1C40CFC81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A4C62B1-F614-43D4-B18F-BAC2A7DECA60}"/>
              </a:ext>
            </a:extLst>
          </p:cNvPr>
          <p:cNvSpPr txBox="1"/>
          <p:nvPr userDrawn="1"/>
        </p:nvSpPr>
        <p:spPr>
          <a:xfrm>
            <a:off x="415204" y="5524220"/>
            <a:ext cx="91661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24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핵심 내용입니다</a:t>
            </a:r>
            <a:r>
              <a:rPr lang="en-US" altLang="ko-KR" sz="24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E716EF3-595A-3922-D331-EE27E9C87016}"/>
              </a:ext>
            </a:extLst>
          </p:cNvPr>
          <p:cNvSpPr txBox="1"/>
          <p:nvPr userDrawn="1"/>
        </p:nvSpPr>
        <p:spPr>
          <a:xfrm>
            <a:off x="415204" y="964448"/>
            <a:ext cx="6096000" cy="19710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3435" algn="l"/>
                <a:tab pos="1016000" algn="l"/>
                <a:tab pos="1524000" algn="l"/>
                <a:tab pos="2032000" algn="l"/>
                <a:tab pos="2540000" algn="l"/>
                <a:tab pos="3048000" algn="l"/>
                <a:tab pos="3556000" algn="l"/>
                <a:tab pos="4064000" algn="l"/>
                <a:tab pos="4572000" algn="l"/>
                <a:tab pos="5080000" algn="l"/>
                <a:tab pos="5588000" algn="l"/>
                <a:tab pos="6096000" algn="l"/>
                <a:tab pos="6604000" algn="l"/>
                <a:tab pos="7112000" algn="l"/>
                <a:tab pos="7620000" algn="l"/>
                <a:tab pos="8128000" algn="l"/>
                <a:tab pos="8636000" algn="l"/>
                <a:tab pos="9144000" algn="l"/>
                <a:tab pos="9652000" algn="l"/>
                <a:tab pos="10160000" algn="l"/>
                <a:tab pos="10668000" algn="l"/>
                <a:tab pos="11176000" algn="l"/>
                <a:tab pos="11684000" algn="l"/>
                <a:tab pos="12192000" algn="l"/>
                <a:tab pos="12700000" algn="l"/>
                <a:tab pos="13208000" algn="l"/>
                <a:tab pos="13716000" algn="l"/>
                <a:tab pos="14224000" algn="l"/>
                <a:tab pos="14732000" algn="l"/>
                <a:tab pos="15240000" algn="l"/>
                <a:tab pos="15748000" algn="l"/>
              </a:tabLst>
              <a:defRPr/>
            </a:pPr>
            <a:r>
              <a:rPr lang="ko-KR" altLang="en-US" sz="2400" b="1" kern="100" dirty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◆</a:t>
            </a:r>
            <a:r>
              <a:rPr lang="en-US" altLang="ko-KR" sz="2400" b="1" kern="100" dirty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 </a:t>
            </a:r>
            <a:r>
              <a:rPr lang="ko-KR" altLang="en-US" sz="2400" b="1" kern="100" dirty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소제목</a:t>
            </a:r>
            <a:endParaRPr lang="en-US" altLang="ko-KR" sz="2400" b="1" kern="100" dirty="0"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맑은 고딕" panose="020B0503020000020004" pitchFamily="50" charset="-127"/>
            </a:endParaRPr>
          </a:p>
          <a:p>
            <a:pPr marL="0" marR="0" lvl="0" indent="0" algn="just" defTabSz="914400" rtl="0" eaLnBrk="1" fontAlgn="auto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3435" algn="l"/>
                <a:tab pos="1016000" algn="l"/>
                <a:tab pos="1524000" algn="l"/>
                <a:tab pos="2032000" algn="l"/>
                <a:tab pos="2540000" algn="l"/>
                <a:tab pos="3048000" algn="l"/>
                <a:tab pos="3556000" algn="l"/>
                <a:tab pos="4064000" algn="l"/>
                <a:tab pos="4572000" algn="l"/>
                <a:tab pos="5080000" algn="l"/>
                <a:tab pos="5588000" algn="l"/>
                <a:tab pos="6096000" algn="l"/>
                <a:tab pos="6604000" algn="l"/>
                <a:tab pos="7112000" algn="l"/>
                <a:tab pos="7620000" algn="l"/>
                <a:tab pos="8128000" algn="l"/>
                <a:tab pos="8636000" algn="l"/>
                <a:tab pos="9144000" algn="l"/>
                <a:tab pos="9652000" algn="l"/>
                <a:tab pos="10160000" algn="l"/>
                <a:tab pos="10668000" algn="l"/>
                <a:tab pos="11176000" algn="l"/>
                <a:tab pos="11684000" algn="l"/>
                <a:tab pos="12192000" algn="l"/>
                <a:tab pos="12700000" algn="l"/>
                <a:tab pos="13208000" algn="l"/>
                <a:tab pos="13716000" algn="l"/>
                <a:tab pos="14224000" algn="l"/>
                <a:tab pos="14732000" algn="l"/>
                <a:tab pos="15240000" algn="l"/>
                <a:tab pos="15748000" algn="l"/>
              </a:tabLst>
              <a:defRPr/>
            </a:pPr>
            <a:endParaRPr lang="en-US" altLang="ko-KR" sz="2400" b="1" kern="100" dirty="0"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맑은 고딕" panose="020B0503020000020004" pitchFamily="50" charset="-127"/>
            </a:endParaRPr>
          </a:p>
          <a:p>
            <a:pPr marL="800100" marR="0" lvl="1" indent="-342900" algn="just" defTabSz="914400" rtl="0" eaLnBrk="1" fontAlgn="auto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>
                <a:tab pos="813435" algn="l"/>
                <a:tab pos="1016000" algn="l"/>
                <a:tab pos="1524000" algn="l"/>
                <a:tab pos="2032000" algn="l"/>
                <a:tab pos="2540000" algn="l"/>
                <a:tab pos="3048000" algn="l"/>
                <a:tab pos="3556000" algn="l"/>
                <a:tab pos="4064000" algn="l"/>
                <a:tab pos="4572000" algn="l"/>
                <a:tab pos="5080000" algn="l"/>
                <a:tab pos="5588000" algn="l"/>
                <a:tab pos="6096000" algn="l"/>
                <a:tab pos="6604000" algn="l"/>
                <a:tab pos="7112000" algn="l"/>
                <a:tab pos="7620000" algn="l"/>
                <a:tab pos="8128000" algn="l"/>
                <a:tab pos="8636000" algn="l"/>
                <a:tab pos="9144000" algn="l"/>
                <a:tab pos="9652000" algn="l"/>
                <a:tab pos="10160000" algn="l"/>
                <a:tab pos="10668000" algn="l"/>
                <a:tab pos="11176000" algn="l"/>
                <a:tab pos="11684000" algn="l"/>
                <a:tab pos="12192000" algn="l"/>
                <a:tab pos="12700000" algn="l"/>
                <a:tab pos="13208000" algn="l"/>
                <a:tab pos="13716000" algn="l"/>
                <a:tab pos="14224000" algn="l"/>
                <a:tab pos="14732000" algn="l"/>
                <a:tab pos="15240000" algn="l"/>
                <a:tab pos="15748000" algn="l"/>
              </a:tabLst>
              <a:defRPr/>
            </a:pPr>
            <a:r>
              <a:rPr lang="ko-KR" altLang="en-US" sz="2000" b="1" kern="100" dirty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내용</a:t>
            </a:r>
            <a:r>
              <a:rPr lang="en-US" altLang="ko-KR" sz="2000" b="1" kern="100" dirty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1</a:t>
            </a:r>
            <a:r>
              <a:rPr lang="ko-KR" altLang="en-US" sz="2000" b="1" kern="100" dirty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입니다</a:t>
            </a:r>
            <a:r>
              <a:rPr lang="en-US" altLang="ko-KR" sz="2000" b="1" kern="100" dirty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.</a:t>
            </a:r>
          </a:p>
          <a:p>
            <a:pPr marL="800100" marR="0" lvl="1" indent="-342900" algn="just" defTabSz="914400" rtl="0" eaLnBrk="1" fontAlgn="auto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>
                <a:tab pos="813435" algn="l"/>
                <a:tab pos="1016000" algn="l"/>
                <a:tab pos="1524000" algn="l"/>
                <a:tab pos="2032000" algn="l"/>
                <a:tab pos="2540000" algn="l"/>
                <a:tab pos="3048000" algn="l"/>
                <a:tab pos="3556000" algn="l"/>
                <a:tab pos="4064000" algn="l"/>
                <a:tab pos="4572000" algn="l"/>
                <a:tab pos="5080000" algn="l"/>
                <a:tab pos="5588000" algn="l"/>
                <a:tab pos="6096000" algn="l"/>
                <a:tab pos="6604000" algn="l"/>
                <a:tab pos="7112000" algn="l"/>
                <a:tab pos="7620000" algn="l"/>
                <a:tab pos="8128000" algn="l"/>
                <a:tab pos="8636000" algn="l"/>
                <a:tab pos="9144000" algn="l"/>
                <a:tab pos="9652000" algn="l"/>
                <a:tab pos="10160000" algn="l"/>
                <a:tab pos="10668000" algn="l"/>
                <a:tab pos="11176000" algn="l"/>
                <a:tab pos="11684000" algn="l"/>
                <a:tab pos="12192000" algn="l"/>
                <a:tab pos="12700000" algn="l"/>
                <a:tab pos="13208000" algn="l"/>
                <a:tab pos="13716000" algn="l"/>
                <a:tab pos="14224000" algn="l"/>
                <a:tab pos="14732000" algn="l"/>
                <a:tab pos="15240000" algn="l"/>
                <a:tab pos="15748000" algn="l"/>
              </a:tabLst>
              <a:defRPr/>
            </a:pPr>
            <a:r>
              <a:rPr lang="ko-KR" altLang="en-US" sz="2000" b="1" kern="100" dirty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내용</a:t>
            </a:r>
            <a:r>
              <a:rPr lang="en-US" altLang="ko-KR" sz="2000" b="1" kern="100" dirty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2</a:t>
            </a:r>
            <a:r>
              <a:rPr lang="ko-KR" altLang="en-US" sz="2000" b="1" kern="100" dirty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입니다</a:t>
            </a:r>
            <a:r>
              <a:rPr lang="en-US" altLang="ko-KR" sz="2000" b="1" kern="100" dirty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.</a:t>
            </a:r>
          </a:p>
          <a:p>
            <a:pPr marL="800100" marR="0" lvl="1" indent="-342900" algn="just" defTabSz="914400" rtl="0" eaLnBrk="1" fontAlgn="auto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>
                <a:tab pos="813435" algn="l"/>
                <a:tab pos="1016000" algn="l"/>
                <a:tab pos="1524000" algn="l"/>
                <a:tab pos="2032000" algn="l"/>
                <a:tab pos="2540000" algn="l"/>
                <a:tab pos="3048000" algn="l"/>
                <a:tab pos="3556000" algn="l"/>
                <a:tab pos="4064000" algn="l"/>
                <a:tab pos="4572000" algn="l"/>
                <a:tab pos="5080000" algn="l"/>
                <a:tab pos="5588000" algn="l"/>
                <a:tab pos="6096000" algn="l"/>
                <a:tab pos="6604000" algn="l"/>
                <a:tab pos="7112000" algn="l"/>
                <a:tab pos="7620000" algn="l"/>
                <a:tab pos="8128000" algn="l"/>
                <a:tab pos="8636000" algn="l"/>
                <a:tab pos="9144000" algn="l"/>
                <a:tab pos="9652000" algn="l"/>
                <a:tab pos="10160000" algn="l"/>
                <a:tab pos="10668000" algn="l"/>
                <a:tab pos="11176000" algn="l"/>
                <a:tab pos="11684000" algn="l"/>
                <a:tab pos="12192000" algn="l"/>
                <a:tab pos="12700000" algn="l"/>
                <a:tab pos="13208000" algn="l"/>
                <a:tab pos="13716000" algn="l"/>
                <a:tab pos="14224000" algn="l"/>
                <a:tab pos="14732000" algn="l"/>
                <a:tab pos="15240000" algn="l"/>
                <a:tab pos="15748000" algn="l"/>
              </a:tabLst>
              <a:defRPr/>
            </a:pPr>
            <a:r>
              <a:rPr lang="ko-KR" altLang="en-US" sz="2000" b="1" kern="100" dirty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내용</a:t>
            </a:r>
            <a:r>
              <a:rPr lang="en-US" altLang="ko-KR" sz="2000" b="1" kern="100" dirty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3</a:t>
            </a:r>
            <a:r>
              <a:rPr lang="ko-KR" altLang="en-US" sz="2000" b="1" kern="100" dirty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입니다</a:t>
            </a:r>
            <a:r>
              <a:rPr lang="en-US" altLang="ko-KR" sz="2000" b="1" kern="100" dirty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.</a:t>
            </a:r>
            <a:endParaRPr lang="en-US" altLang="ko-KR" sz="2400" b="1" kern="100" dirty="0"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5890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내용레이아웃(표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15BEB44-6644-B66F-907F-2D2961EDB040}"/>
              </a:ext>
            </a:extLst>
          </p:cNvPr>
          <p:cNvSpPr/>
          <p:nvPr userDrawn="1"/>
        </p:nvSpPr>
        <p:spPr>
          <a:xfrm>
            <a:off x="0" y="0"/>
            <a:ext cx="12192000" cy="584775"/>
          </a:xfrm>
          <a:prstGeom prst="rect">
            <a:avLst/>
          </a:prstGeom>
          <a:solidFill>
            <a:srgbClr val="519C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D3FC8B-9958-3F31-0A64-7BE64C106E9B}"/>
              </a:ext>
            </a:extLst>
          </p:cNvPr>
          <p:cNvSpPr txBox="1"/>
          <p:nvPr userDrawn="1"/>
        </p:nvSpPr>
        <p:spPr>
          <a:xfrm>
            <a:off x="415204" y="12052"/>
            <a:ext cx="47473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3200" b="1" dirty="0">
                <a:solidFill>
                  <a:schemeClr val="bg1"/>
                </a:solidFill>
              </a:rPr>
              <a:t>1. </a:t>
            </a:r>
            <a:r>
              <a:rPr lang="ko-KR" altLang="en-US" sz="3200" b="1" dirty="0" err="1">
                <a:solidFill>
                  <a:schemeClr val="bg1"/>
                </a:solidFill>
              </a:rPr>
              <a:t>대제목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DAABCBA7-F0AA-0D63-CE82-DCF1C40CFC81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A4C62B1-F614-43D4-B18F-BAC2A7DECA60}"/>
              </a:ext>
            </a:extLst>
          </p:cNvPr>
          <p:cNvSpPr txBox="1"/>
          <p:nvPr userDrawn="1"/>
        </p:nvSpPr>
        <p:spPr>
          <a:xfrm>
            <a:off x="415204" y="5524220"/>
            <a:ext cx="91661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2400" b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핵심</a:t>
            </a:r>
            <a:r>
              <a:rPr lang="en-US" altLang="ko-KR" sz="2400" b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2400" b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요약 내용</a:t>
            </a:r>
            <a:endParaRPr lang="en-US" altLang="ko-KR" sz="24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E716EF3-595A-3922-D331-EE27E9C87016}"/>
              </a:ext>
            </a:extLst>
          </p:cNvPr>
          <p:cNvSpPr txBox="1"/>
          <p:nvPr userDrawn="1"/>
        </p:nvSpPr>
        <p:spPr>
          <a:xfrm>
            <a:off x="415204" y="964448"/>
            <a:ext cx="6096000" cy="4780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3435" algn="l"/>
                <a:tab pos="1016000" algn="l"/>
                <a:tab pos="1524000" algn="l"/>
                <a:tab pos="2032000" algn="l"/>
                <a:tab pos="2540000" algn="l"/>
                <a:tab pos="3048000" algn="l"/>
                <a:tab pos="3556000" algn="l"/>
                <a:tab pos="4064000" algn="l"/>
                <a:tab pos="4572000" algn="l"/>
                <a:tab pos="5080000" algn="l"/>
                <a:tab pos="5588000" algn="l"/>
                <a:tab pos="6096000" algn="l"/>
                <a:tab pos="6604000" algn="l"/>
                <a:tab pos="7112000" algn="l"/>
                <a:tab pos="7620000" algn="l"/>
                <a:tab pos="8128000" algn="l"/>
                <a:tab pos="8636000" algn="l"/>
                <a:tab pos="9144000" algn="l"/>
                <a:tab pos="9652000" algn="l"/>
                <a:tab pos="10160000" algn="l"/>
                <a:tab pos="10668000" algn="l"/>
                <a:tab pos="11176000" algn="l"/>
                <a:tab pos="11684000" algn="l"/>
                <a:tab pos="12192000" algn="l"/>
                <a:tab pos="12700000" algn="l"/>
                <a:tab pos="13208000" algn="l"/>
                <a:tab pos="13716000" algn="l"/>
                <a:tab pos="14224000" algn="l"/>
                <a:tab pos="14732000" algn="l"/>
                <a:tab pos="15240000" algn="l"/>
                <a:tab pos="15748000" algn="l"/>
              </a:tabLst>
              <a:defRPr/>
            </a:pPr>
            <a:r>
              <a:rPr lang="ko-KR" altLang="en-US" sz="2400" b="1" kern="100" dirty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◆</a:t>
            </a:r>
            <a:r>
              <a:rPr lang="en-US" altLang="ko-KR" sz="2400" b="1" kern="100" dirty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 </a:t>
            </a:r>
            <a:r>
              <a:rPr lang="ko-KR" altLang="en-US" sz="2400" b="1" kern="100" dirty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소제목</a:t>
            </a:r>
            <a:endParaRPr lang="en-US" altLang="ko-KR" sz="2400" b="1" kern="100" dirty="0"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맑은 고딕" panose="020B0503020000020004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EE64C7C3-16EF-BF34-770D-5C87F67F7260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979285256"/>
              </p:ext>
            </p:extLst>
          </p:nvPr>
        </p:nvGraphicFramePr>
        <p:xfrm>
          <a:off x="512402" y="2420737"/>
          <a:ext cx="11167196" cy="2080071"/>
        </p:xfrm>
        <a:graphic>
          <a:graphicData uri="http://schemas.openxmlformats.org/drawingml/2006/table">
            <a:tbl>
              <a:tblPr>
                <a:tableStyleId>{18603FDC-E32A-4AB5-989C-0864C3EAD2B8}</a:tableStyleId>
              </a:tblPr>
              <a:tblGrid>
                <a:gridCol w="23069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8601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29812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13435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altLang="en-US" sz="1800" b="1" kern="100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rPr>
                        <a:t>테스트 제외 문제</a:t>
                      </a:r>
                      <a:endParaRPr lang="ko-KR" sz="1800" b="1" kern="100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31750"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altLang="en-US" sz="18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rPr>
                        <a:t>테스트 대상 선정 시</a:t>
                      </a:r>
                      <a:r>
                        <a:rPr lang="en-US" altLang="ko-KR" sz="18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8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rPr>
                        <a:t>한정된 시간으로 불필요한 야근이나 불가피한 테스트 제외 발생</a:t>
                      </a:r>
                      <a:endParaRPr lang="ko-KR" sz="1800" kern="1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9812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13435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altLang="en-US" sz="1800" b="1" kern="100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rPr>
                        <a:t>우선순위 문제</a:t>
                      </a:r>
                      <a:endParaRPr lang="ko-KR" sz="1800" b="1" kern="100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31750"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altLang="en-US" sz="18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rPr>
                        <a:t>반드시 확인이 필요한 데이터 확인 작업임에도 </a:t>
                      </a:r>
                      <a:r>
                        <a:rPr lang="en-US" altLang="ko-KR" sz="18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rPr>
                        <a:t>Depth </a:t>
                      </a:r>
                      <a:r>
                        <a:rPr lang="ko-KR" altLang="en-US" sz="18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rPr>
                        <a:t>문제 등의 이유로 후순위로 밀리는 문제 발생</a:t>
                      </a:r>
                      <a:endParaRPr lang="ko-KR" sz="1800" kern="1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2754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13435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altLang="en-US" sz="1800" b="1" kern="100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반복되는 업무 문제</a:t>
                      </a:r>
                      <a:endParaRPr lang="en-US" altLang="ko-KR" sz="1800" b="1" kern="100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31750" indent="0" algn="just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altLang="en-US" sz="18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rPr>
                        <a:t>반복되는 </a:t>
                      </a:r>
                      <a:r>
                        <a:rPr lang="en-US" altLang="ko-KR" sz="18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rPr>
                        <a:t>QA </a:t>
                      </a:r>
                      <a:r>
                        <a:rPr lang="ko-KR" altLang="en-US" sz="18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rPr>
                        <a:t>준비 시</a:t>
                      </a:r>
                      <a:r>
                        <a:rPr lang="en-US" altLang="ko-KR" sz="18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8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rPr>
                        <a:t>기존에 진행했더라도 테스트 환경의 이유로 다시 세팅하는데 오랜 시간 소요 발생</a:t>
                      </a:r>
                      <a:endParaRPr lang="ko-KR" sz="1800" kern="1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209437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15BEB44-6644-B66F-907F-2D2961EDB040}"/>
              </a:ext>
            </a:extLst>
          </p:cNvPr>
          <p:cNvSpPr/>
          <p:nvPr userDrawn="1"/>
        </p:nvSpPr>
        <p:spPr>
          <a:xfrm>
            <a:off x="0" y="0"/>
            <a:ext cx="12192000" cy="584775"/>
          </a:xfrm>
          <a:prstGeom prst="rect">
            <a:avLst/>
          </a:prstGeom>
          <a:solidFill>
            <a:srgbClr val="519C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D3FC8B-9958-3F31-0A64-7BE64C106E9B}"/>
              </a:ext>
            </a:extLst>
          </p:cNvPr>
          <p:cNvSpPr txBox="1"/>
          <p:nvPr userDrawn="1"/>
        </p:nvSpPr>
        <p:spPr>
          <a:xfrm>
            <a:off x="415204" y="12052"/>
            <a:ext cx="47473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3200" b="1" dirty="0">
                <a:solidFill>
                  <a:schemeClr val="bg1"/>
                </a:solidFill>
              </a:rPr>
              <a:t>1. </a:t>
            </a:r>
            <a:r>
              <a:rPr lang="ko-KR" altLang="en-US" sz="3200" b="1" dirty="0" err="1">
                <a:solidFill>
                  <a:schemeClr val="bg1"/>
                </a:solidFill>
              </a:rPr>
              <a:t>대제목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DAABCBA7-F0AA-0D63-CE82-DCF1C40CFC81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B6B705D0-EB15-CDD0-3C12-C0B77EE7AD9F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696731150"/>
              </p:ext>
            </p:extLst>
          </p:nvPr>
        </p:nvGraphicFramePr>
        <p:xfrm>
          <a:off x="512402" y="2420737"/>
          <a:ext cx="11167196" cy="2080071"/>
        </p:xfrm>
        <a:graphic>
          <a:graphicData uri="http://schemas.openxmlformats.org/drawingml/2006/table">
            <a:tbl>
              <a:tblPr>
                <a:tableStyleId>{18603FDC-E32A-4AB5-989C-0864C3EAD2B8}</a:tableStyleId>
              </a:tblPr>
              <a:tblGrid>
                <a:gridCol w="23069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8601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29812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13435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altLang="en-US" sz="1800" b="1" kern="100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rPr>
                        <a:t>테스트 제외 문제</a:t>
                      </a:r>
                      <a:endParaRPr lang="ko-KR" sz="1800" b="1" kern="100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31750"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altLang="en-US" sz="18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rPr>
                        <a:t>테스트 대상 선정 시</a:t>
                      </a:r>
                      <a:r>
                        <a:rPr lang="en-US" altLang="ko-KR" sz="18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8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rPr>
                        <a:t>한정된 시간으로 불필요한 야근이나 불가피한 테스트 제외 발생</a:t>
                      </a:r>
                      <a:endParaRPr lang="ko-KR" sz="1800" kern="1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9812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13435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altLang="en-US" sz="1800" b="1" kern="100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rPr>
                        <a:t>우선순위 문제</a:t>
                      </a:r>
                      <a:endParaRPr lang="ko-KR" sz="1800" b="1" kern="100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31750"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altLang="en-US" sz="18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rPr>
                        <a:t>반드시 확인이 필요한 데이터 확인 작업임에도 </a:t>
                      </a:r>
                      <a:r>
                        <a:rPr lang="en-US" altLang="ko-KR" sz="18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rPr>
                        <a:t>Depth </a:t>
                      </a:r>
                      <a:r>
                        <a:rPr lang="ko-KR" altLang="en-US" sz="18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rPr>
                        <a:t>문제 등의 이유로 후순위로 밀리는 문제 발생</a:t>
                      </a:r>
                      <a:endParaRPr lang="ko-KR" sz="1800" kern="1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2754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13435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altLang="en-US" sz="1800" b="1" kern="100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반복되는 업무 문제</a:t>
                      </a:r>
                      <a:endParaRPr lang="en-US" altLang="ko-KR" sz="1800" b="1" kern="100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31750" indent="0" algn="just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altLang="en-US" sz="18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rPr>
                        <a:t>반복되는 </a:t>
                      </a:r>
                      <a:r>
                        <a:rPr lang="en-US" altLang="ko-KR" sz="18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rPr>
                        <a:t>QA </a:t>
                      </a:r>
                      <a:r>
                        <a:rPr lang="ko-KR" altLang="en-US" sz="18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rPr>
                        <a:t>준비 시</a:t>
                      </a:r>
                      <a:r>
                        <a:rPr lang="en-US" altLang="ko-KR" sz="18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8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rPr>
                        <a:t>기존에 진행했더라도 테스트 환경의 이유로 다시 세팅하는데 오랜 시간 소요 발생</a:t>
                      </a:r>
                      <a:endParaRPr lang="ko-KR" sz="1800" kern="1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DA4C62B1-F614-43D4-B18F-BAC2A7DECA60}"/>
              </a:ext>
            </a:extLst>
          </p:cNvPr>
          <p:cNvSpPr txBox="1"/>
          <p:nvPr userDrawn="1"/>
        </p:nvSpPr>
        <p:spPr>
          <a:xfrm>
            <a:off x="415204" y="5524220"/>
            <a:ext cx="91661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24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부족한 리소스 문제 해결 필요</a:t>
            </a:r>
            <a:endParaRPr lang="en-US" altLang="ko-KR" sz="24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E716EF3-595A-3922-D331-EE27E9C87016}"/>
              </a:ext>
            </a:extLst>
          </p:cNvPr>
          <p:cNvSpPr txBox="1"/>
          <p:nvPr userDrawn="1"/>
        </p:nvSpPr>
        <p:spPr>
          <a:xfrm>
            <a:off x="415204" y="964448"/>
            <a:ext cx="6096000" cy="4780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3435" algn="l"/>
                <a:tab pos="1016000" algn="l"/>
                <a:tab pos="1524000" algn="l"/>
                <a:tab pos="2032000" algn="l"/>
                <a:tab pos="2540000" algn="l"/>
                <a:tab pos="3048000" algn="l"/>
                <a:tab pos="3556000" algn="l"/>
                <a:tab pos="4064000" algn="l"/>
                <a:tab pos="4572000" algn="l"/>
                <a:tab pos="5080000" algn="l"/>
                <a:tab pos="5588000" algn="l"/>
                <a:tab pos="6096000" algn="l"/>
                <a:tab pos="6604000" algn="l"/>
                <a:tab pos="7112000" algn="l"/>
                <a:tab pos="7620000" algn="l"/>
                <a:tab pos="8128000" algn="l"/>
                <a:tab pos="8636000" algn="l"/>
                <a:tab pos="9144000" algn="l"/>
                <a:tab pos="9652000" algn="l"/>
                <a:tab pos="10160000" algn="l"/>
                <a:tab pos="10668000" algn="l"/>
                <a:tab pos="11176000" algn="l"/>
                <a:tab pos="11684000" algn="l"/>
                <a:tab pos="12192000" algn="l"/>
                <a:tab pos="12700000" algn="l"/>
                <a:tab pos="13208000" algn="l"/>
                <a:tab pos="13716000" algn="l"/>
                <a:tab pos="14224000" algn="l"/>
                <a:tab pos="14732000" algn="l"/>
                <a:tab pos="15240000" algn="l"/>
                <a:tab pos="15748000" algn="l"/>
              </a:tabLst>
              <a:defRPr/>
            </a:pPr>
            <a:r>
              <a:rPr lang="ko-KR" altLang="en-US" sz="2400" b="1" kern="100" dirty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◆</a:t>
            </a:r>
            <a:r>
              <a:rPr lang="en-US" altLang="ko-KR" sz="2400" b="1" kern="100" dirty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 </a:t>
            </a:r>
            <a:r>
              <a:rPr lang="ko-KR" altLang="en-US" sz="2400" b="1" kern="100" dirty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소제목</a:t>
            </a:r>
            <a:endParaRPr lang="en-US" altLang="ko-KR" sz="2400" b="1" kern="100" dirty="0"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665788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15BEB44-6644-B66F-907F-2D2961EDB040}"/>
              </a:ext>
            </a:extLst>
          </p:cNvPr>
          <p:cNvSpPr/>
          <p:nvPr userDrawn="1"/>
        </p:nvSpPr>
        <p:spPr>
          <a:xfrm>
            <a:off x="0" y="0"/>
            <a:ext cx="12192000" cy="584775"/>
          </a:xfrm>
          <a:prstGeom prst="rect">
            <a:avLst/>
          </a:prstGeom>
          <a:solidFill>
            <a:srgbClr val="519C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DAABCBA7-F0AA-0D63-CE82-DCF1C40CFC81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74281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1A91AB-81BA-D00A-6383-9B6F8AFD3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D1846AE-7D2C-FF1F-E270-05D2C21668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7D0C1-D5FE-48CB-AEB6-E9E3D1C2E343}" type="datetimeFigureOut">
              <a:rPr lang="ko-KR" altLang="en-US" smtClean="0"/>
              <a:t>2023-12-26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8733257-F5BF-170D-B2FA-0005DB2087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BC9F50D-CC94-D96D-EE69-14E878B63A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10349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제목 슬라이드">
    <p:bg>
      <p:bgPr>
        <a:solidFill>
          <a:srgbClr val="519C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83638EAE-3332-ED2A-9F11-072C94FE3EA6}"/>
              </a:ext>
            </a:extLst>
          </p:cNvPr>
          <p:cNvCxnSpPr/>
          <p:nvPr userDrawn="1"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49DFC81D-6649-76BD-154F-65BF23A90F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1802653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b="1">
                <a:solidFill>
                  <a:schemeClr val="bg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23" name="텍스트 개체 틀 22">
            <a:extLst>
              <a:ext uri="{FF2B5EF4-FFF2-40B4-BE49-F238E27FC236}">
                <a16:creationId xmlns:a16="http://schemas.microsoft.com/office/drawing/2014/main" id="{7C2483BE-4089-F6C0-E565-AF20D3E09C9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39526" y="3666734"/>
            <a:ext cx="3089275" cy="738188"/>
          </a:xfrm>
        </p:spPr>
        <p:txBody>
          <a:bodyPr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altLang="ko-KR" sz="2000" b="0"/>
              <a:t>QA2</a:t>
            </a:r>
            <a:r>
              <a:rPr lang="ko-KR" altLang="en-US" sz="2000" b="0"/>
              <a:t>팀 성민석</a:t>
            </a:r>
            <a:endParaRPr lang="en-US" altLang="ko-KR" sz="2000" b="0" dirty="0"/>
          </a:p>
        </p:txBody>
      </p:sp>
    </p:spTree>
    <p:extLst>
      <p:ext uri="{BB962C8B-B14F-4D97-AF65-F5344CB8AC3E}">
        <p14:creationId xmlns:p14="http://schemas.microsoft.com/office/powerpoint/2010/main" val="39893175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3AC7D0C1-D5FE-48CB-AEB6-E9E3D1C2E343}" type="datetimeFigureOut">
              <a:rPr lang="ko-KR" altLang="en-US" smtClean="0"/>
              <a:t>2023-12-26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F5B5AC3A-BA06-4AE0-833B-7241F9EB1D02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6E1D35D-12F1-481D-A5CA-A200D5929B32}"/>
              </a:ext>
            </a:extLst>
          </p:cNvPr>
          <p:cNvSpPr txBox="1"/>
          <p:nvPr userDrawn="1"/>
        </p:nvSpPr>
        <p:spPr>
          <a:xfrm>
            <a:off x="9715499" y="6505575"/>
            <a:ext cx="240642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4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4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509521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</p:sldLayoutIdLst>
  <p:txStyles>
    <p:titleStyle>
      <a:lvl1pPr algn="l" defTabSz="914400" rtl="0" eaLnBrk="1" latinLnBrk="1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1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743502ED-B3A4-5637-2AA9-F960F38EDF56}"/>
              </a:ext>
            </a:extLst>
          </p:cNvPr>
          <p:cNvSpPr txBox="1"/>
          <p:nvPr/>
        </p:nvSpPr>
        <p:spPr>
          <a:xfrm>
            <a:off x="3358737" y="2047617"/>
            <a:ext cx="547457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R2A </a:t>
            </a:r>
            <a:r>
              <a:rPr lang="ko-KR" altLang="en-US" sz="5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설치 가이드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07D3CB-B5F2-6DE0-3E86-3BDBCA501382}"/>
              </a:ext>
            </a:extLst>
          </p:cNvPr>
          <p:cNvSpPr txBox="1"/>
          <p:nvPr/>
        </p:nvSpPr>
        <p:spPr>
          <a:xfrm flipH="1">
            <a:off x="4504888" y="4137502"/>
            <a:ext cx="31396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QA2</a:t>
            </a:r>
            <a:r>
              <a:rPr lang="ko-KR" altLang="en-US" sz="28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팀 성민석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4ECA4E68-BC23-2BF8-F5B4-4AECB001E7C5}"/>
              </a:ext>
            </a:extLst>
          </p:cNvPr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27725C7-63CF-523F-6103-1BCF564659AB}"/>
              </a:ext>
            </a:extLst>
          </p:cNvPr>
          <p:cNvSpPr txBox="1"/>
          <p:nvPr/>
        </p:nvSpPr>
        <p:spPr>
          <a:xfrm>
            <a:off x="5725205" y="6245763"/>
            <a:ext cx="6205538" cy="3415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400" spc="-150" dirty="0"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rPr>
              <a:t>최종 업데이트 </a:t>
            </a:r>
            <a:r>
              <a:rPr lang="en-US" altLang="ko-KR" sz="1400" spc="-150" dirty="0"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rPr>
              <a:t>: 2023-12-29</a:t>
            </a:r>
            <a:endParaRPr lang="ko-KR" altLang="en-US" sz="1400" spc="-150" dirty="0">
              <a:solidFill>
                <a:schemeClr val="bg1"/>
              </a:solidFill>
              <a:latin typeface="Noto Sans CJK KR Thin" panose="020B0200000000000000" pitchFamily="34" charset="-127"/>
              <a:ea typeface="Noto Sans CJK KR Thin" panose="020B0200000000000000" pitchFamily="34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54563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47357C6-398B-5D79-4744-A60AEDE1564F}"/>
              </a:ext>
            </a:extLst>
          </p:cNvPr>
          <p:cNvSpPr txBox="1"/>
          <p:nvPr/>
        </p:nvSpPr>
        <p:spPr>
          <a:xfrm>
            <a:off x="584304" y="124344"/>
            <a:ext cx="43760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2. </a:t>
            </a:r>
            <a:r>
              <a:rPr lang="ko-KR" altLang="en-US" sz="2000" b="1" dirty="0">
                <a:solidFill>
                  <a:schemeClr val="bg1"/>
                </a:solidFill>
              </a:rPr>
              <a:t>파이썬 설치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5D31471E-184E-26A4-76CC-2E68C46A36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" name="내용 개체 틀 6">
            <a:extLst>
              <a:ext uri="{FF2B5EF4-FFF2-40B4-BE49-F238E27FC236}">
                <a16:creationId xmlns:a16="http://schemas.microsoft.com/office/drawing/2014/main" id="{A09C7614-288E-388E-39A0-6499CE343B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84330" y="1141326"/>
            <a:ext cx="7423338" cy="457534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56F0671-04D4-C158-C7AC-B8FE48865FD9}"/>
              </a:ext>
            </a:extLst>
          </p:cNvPr>
          <p:cNvSpPr/>
          <p:nvPr/>
        </p:nvSpPr>
        <p:spPr>
          <a:xfrm>
            <a:off x="4399720" y="3859306"/>
            <a:ext cx="5407947" cy="105062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rgbClr val="FF0000"/>
                </a:solidFill>
                <a:highlight>
                  <a:srgbClr val="FFFF00"/>
                </a:highlight>
              </a:rPr>
              <a:t>1 </a:t>
            </a:r>
            <a:r>
              <a:rPr lang="ko-KR" altLang="en-US" b="1" dirty="0">
                <a:solidFill>
                  <a:srgbClr val="FF0000"/>
                </a:solidFill>
                <a:highlight>
                  <a:srgbClr val="FFFF00"/>
                </a:highlight>
              </a:rPr>
              <a:t>설치 완료</a:t>
            </a:r>
            <a:endParaRPr lang="en-US" altLang="ko-KR" b="1" dirty="0">
              <a:solidFill>
                <a:srgbClr val="FF0000"/>
              </a:solidFill>
              <a:highlight>
                <a:srgbClr val="FFFF00"/>
              </a:highlight>
            </a:endParaRPr>
          </a:p>
          <a:p>
            <a:endParaRPr lang="en-US" altLang="ko-KR" b="1" dirty="0">
              <a:solidFill>
                <a:srgbClr val="FF0000"/>
              </a:solidFill>
              <a:highlight>
                <a:srgbClr val="FFFF00"/>
              </a:highlight>
            </a:endParaRPr>
          </a:p>
          <a:p>
            <a:endParaRPr lang="en-US" altLang="ko-KR" b="1" dirty="0">
              <a:solidFill>
                <a:srgbClr val="FF0000"/>
              </a:solidFill>
              <a:highlight>
                <a:srgbClr val="FFFF00"/>
              </a:highlight>
            </a:endParaRPr>
          </a:p>
          <a:p>
            <a:endParaRPr lang="en-US" altLang="ko-KR" b="1" dirty="0">
              <a:solidFill>
                <a:srgbClr val="FF0000"/>
              </a:solidFill>
              <a:highlight>
                <a:srgbClr val="FFFF00"/>
              </a:highlight>
            </a:endParaRPr>
          </a:p>
          <a:p>
            <a:endParaRPr lang="en-US" altLang="ko-KR" b="1" dirty="0">
              <a:solidFill>
                <a:sysClr val="windowText" lastClr="000000"/>
              </a:solidFill>
            </a:endParaRPr>
          </a:p>
          <a:p>
            <a:endParaRPr lang="ko-KR" altLang="en-US" b="1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38109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47357C6-398B-5D79-4744-A60AEDE1564F}"/>
              </a:ext>
            </a:extLst>
          </p:cNvPr>
          <p:cNvSpPr txBox="1"/>
          <p:nvPr/>
        </p:nvSpPr>
        <p:spPr>
          <a:xfrm>
            <a:off x="584304" y="124344"/>
            <a:ext cx="43760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3. </a:t>
            </a:r>
            <a:r>
              <a:rPr lang="en-US" altLang="ko-KR" sz="2000" b="1" dirty="0" err="1">
                <a:solidFill>
                  <a:schemeClr val="bg1"/>
                </a:solidFill>
              </a:rPr>
              <a:t>VScode</a:t>
            </a:r>
            <a:r>
              <a:rPr lang="en-US" altLang="ko-KR" sz="2000" b="1" dirty="0">
                <a:solidFill>
                  <a:schemeClr val="bg1"/>
                </a:solidFill>
              </a:rPr>
              <a:t> </a:t>
            </a:r>
            <a:r>
              <a:rPr lang="ko-KR" altLang="en-US" sz="2000" b="1" dirty="0">
                <a:solidFill>
                  <a:schemeClr val="bg1"/>
                </a:solidFill>
              </a:rPr>
              <a:t>설치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5D31471E-184E-26A4-76CC-2E68C46A36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" name="내용 개체 틀 6">
            <a:extLst>
              <a:ext uri="{FF2B5EF4-FFF2-40B4-BE49-F238E27FC236}">
                <a16:creationId xmlns:a16="http://schemas.microsoft.com/office/drawing/2014/main" id="{A09C7614-288E-388E-39A0-6499CE343B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9938" y="1821542"/>
            <a:ext cx="10572124" cy="3214916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56F0671-04D4-C158-C7AC-B8FE48865FD9}"/>
              </a:ext>
            </a:extLst>
          </p:cNvPr>
          <p:cNvSpPr/>
          <p:nvPr/>
        </p:nvSpPr>
        <p:spPr>
          <a:xfrm>
            <a:off x="1765989" y="3165374"/>
            <a:ext cx="3299498" cy="35185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b="1" dirty="0">
              <a:solidFill>
                <a:srgbClr val="FF0000"/>
              </a:solidFill>
              <a:highlight>
                <a:srgbClr val="FFFF00"/>
              </a:highlight>
            </a:endParaRPr>
          </a:p>
          <a:p>
            <a:endParaRPr lang="en-US" altLang="ko-KR" b="1" dirty="0">
              <a:solidFill>
                <a:srgbClr val="FF0000"/>
              </a:solidFill>
              <a:highlight>
                <a:srgbClr val="FFFF00"/>
              </a:highlight>
            </a:endParaRPr>
          </a:p>
          <a:p>
            <a:endParaRPr lang="en-US" altLang="ko-KR" b="1" dirty="0">
              <a:solidFill>
                <a:srgbClr val="FF0000"/>
              </a:solidFill>
              <a:highlight>
                <a:srgbClr val="FFFF00"/>
              </a:highlight>
            </a:endParaRPr>
          </a:p>
          <a:p>
            <a:endParaRPr lang="en-US" altLang="ko-KR" sz="2800" b="1" dirty="0">
              <a:solidFill>
                <a:srgbClr val="FF0000"/>
              </a:solidFill>
              <a:highlight>
                <a:srgbClr val="FFFF00"/>
              </a:highlight>
            </a:endParaRPr>
          </a:p>
          <a:p>
            <a:r>
              <a:rPr lang="en-US" altLang="ko-KR" sz="2800" b="1" dirty="0">
                <a:solidFill>
                  <a:srgbClr val="FF0000"/>
                </a:solidFill>
                <a:highlight>
                  <a:srgbClr val="FFFF00"/>
                </a:highlight>
              </a:rPr>
              <a:t>2</a:t>
            </a:r>
          </a:p>
          <a:p>
            <a:endParaRPr lang="en-US" altLang="ko-KR" sz="2800" b="1" dirty="0">
              <a:solidFill>
                <a:srgbClr val="FF0000"/>
              </a:solidFill>
              <a:highlight>
                <a:srgbClr val="FFFF00"/>
              </a:highlight>
            </a:endParaRPr>
          </a:p>
          <a:p>
            <a:endParaRPr lang="en-US" altLang="ko-KR" b="1" dirty="0">
              <a:solidFill>
                <a:srgbClr val="FF0000"/>
              </a:solidFill>
              <a:highlight>
                <a:srgbClr val="FFFF00"/>
              </a:highlight>
            </a:endParaRPr>
          </a:p>
          <a:p>
            <a:endParaRPr lang="en-US" altLang="ko-KR" b="1" dirty="0">
              <a:solidFill>
                <a:srgbClr val="FF0000"/>
              </a:solidFill>
              <a:highlight>
                <a:srgbClr val="FFFF00"/>
              </a:highlight>
            </a:endParaRPr>
          </a:p>
          <a:p>
            <a:endParaRPr lang="en-US" altLang="ko-KR" b="1" dirty="0">
              <a:solidFill>
                <a:srgbClr val="FF0000"/>
              </a:solidFill>
              <a:highlight>
                <a:srgbClr val="FFFF00"/>
              </a:highlight>
            </a:endParaRPr>
          </a:p>
          <a:p>
            <a:endParaRPr lang="en-US" altLang="ko-KR" b="1" dirty="0">
              <a:solidFill>
                <a:sysClr val="windowText" lastClr="000000"/>
              </a:solidFill>
            </a:endParaRPr>
          </a:p>
          <a:p>
            <a:endParaRPr lang="ko-KR" alt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50DEDB2-3A76-0BC5-B9A8-AEFB3D1CEBB2}"/>
              </a:ext>
            </a:extLst>
          </p:cNvPr>
          <p:cNvSpPr/>
          <p:nvPr/>
        </p:nvSpPr>
        <p:spPr>
          <a:xfrm>
            <a:off x="809938" y="1828590"/>
            <a:ext cx="2239618" cy="35185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2800" b="1" dirty="0">
              <a:solidFill>
                <a:srgbClr val="FF0000"/>
              </a:solidFill>
              <a:highlight>
                <a:srgbClr val="FFFF00"/>
              </a:highlight>
            </a:endParaRPr>
          </a:p>
          <a:p>
            <a:r>
              <a:rPr lang="en-US" altLang="ko-KR" sz="2800" b="1" dirty="0">
                <a:solidFill>
                  <a:srgbClr val="FF0000"/>
                </a:solidFill>
                <a:highlight>
                  <a:srgbClr val="FFFF00"/>
                </a:highlight>
              </a:rPr>
              <a:t>1</a:t>
            </a:r>
          </a:p>
          <a:p>
            <a:endParaRPr lang="en-US" altLang="ko-KR" sz="2800" b="1" dirty="0">
              <a:solidFill>
                <a:srgbClr val="FF0000"/>
              </a:solidFill>
              <a:highlight>
                <a:srgbClr val="FFFF00"/>
              </a:highlight>
            </a:endParaRPr>
          </a:p>
          <a:p>
            <a:endParaRPr lang="en-US" altLang="ko-KR" sz="2800" b="1" dirty="0">
              <a:solidFill>
                <a:sysClr val="windowText" lastClr="000000"/>
              </a:solidFill>
            </a:endParaRPr>
          </a:p>
          <a:p>
            <a:endParaRPr lang="ko-KR" altLang="en-US" sz="2800" b="1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69285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47357C6-398B-5D79-4744-A60AEDE1564F}"/>
              </a:ext>
            </a:extLst>
          </p:cNvPr>
          <p:cNvSpPr txBox="1"/>
          <p:nvPr/>
        </p:nvSpPr>
        <p:spPr>
          <a:xfrm>
            <a:off x="584304" y="124344"/>
            <a:ext cx="43760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4. </a:t>
            </a:r>
            <a:r>
              <a:rPr lang="en-US" altLang="ko-KR" sz="2000" b="1" dirty="0" err="1">
                <a:solidFill>
                  <a:schemeClr val="bg1"/>
                </a:solidFill>
              </a:rPr>
              <a:t>VScode</a:t>
            </a:r>
            <a:r>
              <a:rPr lang="en-US" altLang="ko-KR" sz="2000" b="1" dirty="0">
                <a:solidFill>
                  <a:schemeClr val="bg1"/>
                </a:solidFill>
              </a:rPr>
              <a:t> </a:t>
            </a:r>
            <a:r>
              <a:rPr lang="ko-KR" altLang="en-US" sz="2000" b="1" dirty="0" err="1">
                <a:solidFill>
                  <a:schemeClr val="bg1"/>
                </a:solidFill>
              </a:rPr>
              <a:t>확장플러그인</a:t>
            </a:r>
            <a:r>
              <a:rPr lang="ko-KR" altLang="en-US" sz="2000" b="1" dirty="0">
                <a:solidFill>
                  <a:schemeClr val="bg1"/>
                </a:solidFill>
              </a:rPr>
              <a:t> 설치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5D31471E-184E-26A4-76CC-2E68C46A36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" name="내용 개체 틀 6">
            <a:extLst>
              <a:ext uri="{FF2B5EF4-FFF2-40B4-BE49-F238E27FC236}">
                <a16:creationId xmlns:a16="http://schemas.microsoft.com/office/drawing/2014/main" id="{A09C7614-288E-388E-39A0-6499CE343B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15930" y="2262730"/>
            <a:ext cx="7760140" cy="3214916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56F0671-04D4-C158-C7AC-B8FE48865FD9}"/>
              </a:ext>
            </a:extLst>
          </p:cNvPr>
          <p:cNvSpPr/>
          <p:nvPr/>
        </p:nvSpPr>
        <p:spPr>
          <a:xfrm>
            <a:off x="2462673" y="2386102"/>
            <a:ext cx="6971613" cy="77801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b="1" dirty="0">
              <a:solidFill>
                <a:srgbClr val="FF0000"/>
              </a:solidFill>
              <a:highlight>
                <a:srgbClr val="FFFF00"/>
              </a:highlight>
            </a:endParaRPr>
          </a:p>
          <a:p>
            <a:endParaRPr lang="en-US" altLang="ko-KR" b="1" dirty="0">
              <a:solidFill>
                <a:srgbClr val="FF0000"/>
              </a:solidFill>
              <a:highlight>
                <a:srgbClr val="FFFF00"/>
              </a:highlight>
            </a:endParaRPr>
          </a:p>
          <a:p>
            <a:endParaRPr lang="en-US" altLang="ko-KR" b="1" dirty="0">
              <a:solidFill>
                <a:srgbClr val="FF0000"/>
              </a:solidFill>
              <a:highlight>
                <a:srgbClr val="FFFF00"/>
              </a:highlight>
            </a:endParaRPr>
          </a:p>
          <a:p>
            <a:endParaRPr lang="en-US" altLang="ko-KR" sz="2800" b="1" dirty="0">
              <a:solidFill>
                <a:srgbClr val="FF0000"/>
              </a:solidFill>
              <a:highlight>
                <a:srgbClr val="FFFF00"/>
              </a:highlight>
            </a:endParaRPr>
          </a:p>
          <a:p>
            <a:r>
              <a:rPr lang="en-US" altLang="ko-KR" sz="2800" b="1" dirty="0">
                <a:solidFill>
                  <a:srgbClr val="FF0000"/>
                </a:solidFill>
                <a:highlight>
                  <a:srgbClr val="FFFF00"/>
                </a:highlight>
              </a:rPr>
              <a:t>2 : Install from </a:t>
            </a:r>
            <a:r>
              <a:rPr lang="en-US" altLang="ko-KR" sz="2800" b="1" dirty="0" err="1">
                <a:solidFill>
                  <a:srgbClr val="FF0000"/>
                </a:solidFill>
                <a:highlight>
                  <a:srgbClr val="FFFF00"/>
                </a:highlight>
              </a:rPr>
              <a:t>vsix</a:t>
            </a:r>
            <a:r>
              <a:rPr lang="en-US" altLang="ko-KR" sz="2800" b="1" dirty="0">
                <a:solidFill>
                  <a:srgbClr val="FF0000"/>
                </a:solidFill>
                <a:highlight>
                  <a:srgbClr val="FFFF00"/>
                </a:highlight>
              </a:rPr>
              <a:t> </a:t>
            </a:r>
            <a:r>
              <a:rPr lang="ko-KR" altLang="en-US" sz="2800" b="1" dirty="0">
                <a:solidFill>
                  <a:srgbClr val="FF0000"/>
                </a:solidFill>
                <a:highlight>
                  <a:srgbClr val="FFFF00"/>
                </a:highlight>
              </a:rPr>
              <a:t>입력 후 아래 클릭</a:t>
            </a:r>
            <a:endParaRPr lang="en-US" altLang="ko-KR" sz="2800" b="1" dirty="0">
              <a:solidFill>
                <a:srgbClr val="FF0000"/>
              </a:solidFill>
              <a:highlight>
                <a:srgbClr val="FFFF00"/>
              </a:highlight>
            </a:endParaRPr>
          </a:p>
          <a:p>
            <a:endParaRPr lang="en-US" altLang="ko-KR" sz="2800" b="1" dirty="0">
              <a:solidFill>
                <a:srgbClr val="FF0000"/>
              </a:solidFill>
              <a:highlight>
                <a:srgbClr val="FFFF00"/>
              </a:highlight>
            </a:endParaRPr>
          </a:p>
          <a:p>
            <a:endParaRPr lang="en-US" altLang="ko-KR" sz="2800" b="1" dirty="0">
              <a:solidFill>
                <a:srgbClr val="FF0000"/>
              </a:solidFill>
              <a:highlight>
                <a:srgbClr val="FFFF00"/>
              </a:highlight>
            </a:endParaRPr>
          </a:p>
          <a:p>
            <a:endParaRPr lang="en-US" altLang="ko-KR" sz="2800" b="1" dirty="0">
              <a:solidFill>
                <a:srgbClr val="FF0000"/>
              </a:solidFill>
              <a:highlight>
                <a:srgbClr val="FFFF00"/>
              </a:highlight>
            </a:endParaRPr>
          </a:p>
          <a:p>
            <a:endParaRPr lang="en-US" altLang="ko-KR" b="1" dirty="0">
              <a:solidFill>
                <a:srgbClr val="FF0000"/>
              </a:solidFill>
              <a:highlight>
                <a:srgbClr val="FFFF00"/>
              </a:highlight>
            </a:endParaRPr>
          </a:p>
          <a:p>
            <a:endParaRPr lang="en-US" altLang="ko-KR" b="1" dirty="0">
              <a:solidFill>
                <a:srgbClr val="FF0000"/>
              </a:solidFill>
              <a:highlight>
                <a:srgbClr val="FFFF00"/>
              </a:highlight>
            </a:endParaRPr>
          </a:p>
          <a:p>
            <a:endParaRPr lang="en-US" altLang="ko-KR" b="1" dirty="0">
              <a:solidFill>
                <a:srgbClr val="FF0000"/>
              </a:solidFill>
              <a:highlight>
                <a:srgbClr val="FFFF00"/>
              </a:highlight>
            </a:endParaRPr>
          </a:p>
          <a:p>
            <a:endParaRPr lang="en-US" altLang="ko-KR" b="1" dirty="0">
              <a:solidFill>
                <a:sysClr val="windowText" lastClr="000000"/>
              </a:solidFill>
            </a:endParaRPr>
          </a:p>
          <a:p>
            <a:endParaRPr lang="ko-KR" alt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50DEDB2-3A76-0BC5-B9A8-AEFB3D1CEBB2}"/>
              </a:ext>
            </a:extLst>
          </p:cNvPr>
          <p:cNvSpPr/>
          <p:nvPr/>
        </p:nvSpPr>
        <p:spPr>
          <a:xfrm>
            <a:off x="584304" y="881361"/>
            <a:ext cx="9826171" cy="67254"/>
          </a:xfrm>
          <a:prstGeom prst="rect">
            <a:avLst/>
          </a:prstGeom>
          <a:noFill/>
          <a:ln w="571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2800" b="1" dirty="0">
              <a:solidFill>
                <a:srgbClr val="FF0000"/>
              </a:solidFill>
              <a:highlight>
                <a:srgbClr val="FFFF00"/>
              </a:highlight>
            </a:endParaRPr>
          </a:p>
          <a:p>
            <a:endParaRPr lang="en-US" altLang="ko-KR" sz="2800" b="1" dirty="0">
              <a:solidFill>
                <a:srgbClr val="FF0000"/>
              </a:solidFill>
              <a:highlight>
                <a:srgbClr val="FFFF00"/>
              </a:highlight>
            </a:endParaRPr>
          </a:p>
          <a:p>
            <a:r>
              <a:rPr lang="en-US" altLang="ko-KR" sz="2800" b="1" dirty="0">
                <a:solidFill>
                  <a:srgbClr val="FF0000"/>
                </a:solidFill>
                <a:highlight>
                  <a:srgbClr val="FFFF00"/>
                </a:highlight>
              </a:rPr>
              <a:t>1 </a:t>
            </a:r>
            <a:r>
              <a:rPr lang="ko-KR" altLang="en-US" sz="2800" b="1" dirty="0">
                <a:solidFill>
                  <a:srgbClr val="FF0000"/>
                </a:solidFill>
                <a:highlight>
                  <a:srgbClr val="FFFF00"/>
                </a:highlight>
              </a:rPr>
              <a:t>설치한 </a:t>
            </a:r>
            <a:r>
              <a:rPr lang="en-US" altLang="ko-KR" sz="2800" b="1" dirty="0" err="1">
                <a:solidFill>
                  <a:srgbClr val="FF0000"/>
                </a:solidFill>
                <a:highlight>
                  <a:srgbClr val="FFFF00"/>
                </a:highlight>
              </a:rPr>
              <a:t>vscode</a:t>
            </a:r>
            <a:r>
              <a:rPr lang="en-US" altLang="ko-KR" sz="2800" b="1" dirty="0">
                <a:solidFill>
                  <a:srgbClr val="FF0000"/>
                </a:solidFill>
                <a:highlight>
                  <a:srgbClr val="FFFF00"/>
                </a:highlight>
              </a:rPr>
              <a:t> </a:t>
            </a:r>
            <a:r>
              <a:rPr lang="ko-KR" altLang="en-US" sz="2800" b="1" dirty="0">
                <a:solidFill>
                  <a:srgbClr val="FF0000"/>
                </a:solidFill>
                <a:highlight>
                  <a:srgbClr val="FFFF00"/>
                </a:highlight>
              </a:rPr>
              <a:t>실행 후</a:t>
            </a:r>
            <a:r>
              <a:rPr lang="en-US" altLang="ko-KR" sz="2800" b="1" dirty="0">
                <a:solidFill>
                  <a:srgbClr val="FF0000"/>
                </a:solidFill>
                <a:highlight>
                  <a:srgbClr val="FFFF00"/>
                </a:highlight>
              </a:rPr>
              <a:t>, Ctrl + Shift + P </a:t>
            </a:r>
            <a:r>
              <a:rPr lang="ko-KR" altLang="en-US" sz="2800" b="1" dirty="0">
                <a:solidFill>
                  <a:srgbClr val="FF0000"/>
                </a:solidFill>
                <a:highlight>
                  <a:srgbClr val="FFFF00"/>
                </a:highlight>
              </a:rPr>
              <a:t>입력</a:t>
            </a:r>
            <a:r>
              <a:rPr lang="en-US" altLang="ko-KR" sz="2800" b="1" dirty="0">
                <a:solidFill>
                  <a:srgbClr val="FF0000"/>
                </a:solidFill>
                <a:highlight>
                  <a:srgbClr val="FFFF00"/>
                </a:highlight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651475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내용 개체 틀 6">
            <a:extLst>
              <a:ext uri="{FF2B5EF4-FFF2-40B4-BE49-F238E27FC236}">
                <a16:creationId xmlns:a16="http://schemas.microsoft.com/office/drawing/2014/main" id="{A09C7614-288E-388E-39A0-6499CE343B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83658" y="1402821"/>
            <a:ext cx="8824684" cy="493473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47357C6-398B-5D79-4744-A60AEDE1564F}"/>
              </a:ext>
            </a:extLst>
          </p:cNvPr>
          <p:cNvSpPr txBox="1"/>
          <p:nvPr/>
        </p:nvSpPr>
        <p:spPr>
          <a:xfrm>
            <a:off x="584304" y="124344"/>
            <a:ext cx="43760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4. </a:t>
            </a:r>
            <a:r>
              <a:rPr lang="en-US" altLang="ko-KR" sz="2000" b="1" dirty="0" err="1">
                <a:solidFill>
                  <a:schemeClr val="bg1"/>
                </a:solidFill>
              </a:rPr>
              <a:t>VScode</a:t>
            </a:r>
            <a:r>
              <a:rPr lang="en-US" altLang="ko-KR" sz="2000" b="1" dirty="0">
                <a:solidFill>
                  <a:schemeClr val="bg1"/>
                </a:solidFill>
              </a:rPr>
              <a:t> </a:t>
            </a:r>
            <a:r>
              <a:rPr lang="ko-KR" altLang="en-US" sz="2000" b="1" dirty="0" err="1">
                <a:solidFill>
                  <a:schemeClr val="bg1"/>
                </a:solidFill>
              </a:rPr>
              <a:t>확장플러그인</a:t>
            </a:r>
            <a:r>
              <a:rPr lang="ko-KR" altLang="en-US" sz="2000" b="1" dirty="0">
                <a:solidFill>
                  <a:schemeClr val="bg1"/>
                </a:solidFill>
              </a:rPr>
              <a:t> 설치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5D31471E-184E-26A4-76CC-2E68C46A36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56F0671-04D4-C158-C7AC-B8FE48865FD9}"/>
              </a:ext>
            </a:extLst>
          </p:cNvPr>
          <p:cNvSpPr/>
          <p:nvPr/>
        </p:nvSpPr>
        <p:spPr>
          <a:xfrm>
            <a:off x="3410857" y="1693045"/>
            <a:ext cx="6923315" cy="126786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500" b="1" dirty="0">
                <a:solidFill>
                  <a:srgbClr val="FF0000"/>
                </a:solidFill>
                <a:highlight>
                  <a:srgbClr val="FFFF00"/>
                </a:highlight>
              </a:rPr>
              <a:t>1 : R2A &gt; install </a:t>
            </a:r>
            <a:r>
              <a:rPr lang="ko-KR" altLang="en-US" sz="2500" b="1" dirty="0">
                <a:solidFill>
                  <a:srgbClr val="FF0000"/>
                </a:solidFill>
                <a:highlight>
                  <a:srgbClr val="FFFF00"/>
                </a:highlight>
              </a:rPr>
              <a:t>폴더 내 </a:t>
            </a:r>
            <a:r>
              <a:rPr lang="en-US" altLang="ko-KR" sz="2500" b="1" dirty="0" err="1">
                <a:solidFill>
                  <a:srgbClr val="FF0000"/>
                </a:solidFill>
                <a:highlight>
                  <a:srgbClr val="FFFF00"/>
                </a:highlight>
              </a:rPr>
              <a:t>vsix</a:t>
            </a:r>
            <a:r>
              <a:rPr lang="en-US" altLang="ko-KR" sz="2500" b="1" dirty="0">
                <a:solidFill>
                  <a:srgbClr val="FF0000"/>
                </a:solidFill>
                <a:highlight>
                  <a:srgbClr val="FFFF00"/>
                </a:highlight>
              </a:rPr>
              <a:t> </a:t>
            </a:r>
            <a:r>
              <a:rPr lang="ko-KR" altLang="en-US" sz="2500" b="1" dirty="0">
                <a:solidFill>
                  <a:srgbClr val="FF0000"/>
                </a:solidFill>
                <a:highlight>
                  <a:srgbClr val="FFFF00"/>
                </a:highlight>
              </a:rPr>
              <a:t>선택</a:t>
            </a:r>
            <a:endParaRPr lang="en-US" altLang="ko-KR" sz="2500" b="1" dirty="0">
              <a:solidFill>
                <a:srgbClr val="FF0000"/>
              </a:solidFill>
              <a:highlight>
                <a:srgbClr val="FFFF00"/>
              </a:highlight>
            </a:endParaRPr>
          </a:p>
          <a:p>
            <a:endParaRPr lang="en-US" altLang="ko-KR" sz="2800" b="1" dirty="0">
              <a:solidFill>
                <a:srgbClr val="FF0000"/>
              </a:solidFill>
              <a:highlight>
                <a:srgbClr val="FFFF00"/>
              </a:highlight>
            </a:endParaRPr>
          </a:p>
          <a:p>
            <a:endParaRPr lang="en-US" altLang="ko-KR" sz="2800" b="1" dirty="0">
              <a:solidFill>
                <a:srgbClr val="FF0000"/>
              </a:solidFill>
              <a:highlight>
                <a:srgbClr val="FFFF00"/>
              </a:highlight>
            </a:endParaRPr>
          </a:p>
          <a:p>
            <a:endParaRPr lang="en-US" altLang="ko-KR" sz="2800" b="1" dirty="0">
              <a:solidFill>
                <a:srgbClr val="FF0000"/>
              </a:solidFill>
              <a:highlight>
                <a:srgbClr val="FFFF00"/>
              </a:highlight>
            </a:endParaRPr>
          </a:p>
          <a:p>
            <a:endParaRPr lang="en-US" altLang="ko-KR" sz="2800" b="1" dirty="0">
              <a:solidFill>
                <a:srgbClr val="FF0000"/>
              </a:solidFill>
              <a:highlight>
                <a:srgbClr val="FFFF00"/>
              </a:highlight>
            </a:endParaRPr>
          </a:p>
          <a:p>
            <a:endParaRPr lang="ko-KR" alt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BA4C7E0-DCFC-74CC-946F-279319295924}"/>
              </a:ext>
            </a:extLst>
          </p:cNvPr>
          <p:cNvSpPr/>
          <p:nvPr/>
        </p:nvSpPr>
        <p:spPr>
          <a:xfrm>
            <a:off x="8521147" y="5985699"/>
            <a:ext cx="1166191" cy="35185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rgbClr val="FF0000"/>
                </a:solidFill>
                <a:highlight>
                  <a:srgbClr val="FFFF00"/>
                </a:highlight>
              </a:rPr>
              <a:t>2</a:t>
            </a:r>
          </a:p>
          <a:p>
            <a:endParaRPr lang="en-US" altLang="ko-KR" b="1" dirty="0">
              <a:solidFill>
                <a:sysClr val="windowText" lastClr="000000"/>
              </a:solidFill>
            </a:endParaRPr>
          </a:p>
          <a:p>
            <a:endParaRPr lang="ko-KR" altLang="en-US" b="1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78843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내용 개체 틀 6">
            <a:extLst>
              <a:ext uri="{FF2B5EF4-FFF2-40B4-BE49-F238E27FC236}">
                <a16:creationId xmlns:a16="http://schemas.microsoft.com/office/drawing/2014/main" id="{A09C7614-288E-388E-39A0-6499CE343B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20356" y="1402821"/>
            <a:ext cx="6751288" cy="493473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47357C6-398B-5D79-4744-A60AEDE1564F}"/>
              </a:ext>
            </a:extLst>
          </p:cNvPr>
          <p:cNvSpPr txBox="1"/>
          <p:nvPr/>
        </p:nvSpPr>
        <p:spPr>
          <a:xfrm>
            <a:off x="584304" y="124344"/>
            <a:ext cx="43760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5. </a:t>
            </a:r>
            <a:r>
              <a:rPr lang="ko-KR" altLang="en-US" sz="2000" b="1" dirty="0">
                <a:solidFill>
                  <a:schemeClr val="bg1"/>
                </a:solidFill>
              </a:rPr>
              <a:t>파이썬 라이브러리 설치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5D31471E-184E-26A4-76CC-2E68C46A36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56F0671-04D4-C158-C7AC-B8FE48865FD9}"/>
              </a:ext>
            </a:extLst>
          </p:cNvPr>
          <p:cNvSpPr/>
          <p:nvPr/>
        </p:nvSpPr>
        <p:spPr>
          <a:xfrm>
            <a:off x="2634342" y="1319646"/>
            <a:ext cx="2823029" cy="45720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500" b="1" dirty="0">
                <a:solidFill>
                  <a:srgbClr val="FF0000"/>
                </a:solidFill>
                <a:highlight>
                  <a:srgbClr val="FFFF00"/>
                </a:highlight>
              </a:rPr>
              <a:t>1</a:t>
            </a:r>
          </a:p>
          <a:p>
            <a:endParaRPr lang="en-US" altLang="ko-KR" sz="2800" b="1" dirty="0">
              <a:solidFill>
                <a:srgbClr val="FF0000"/>
              </a:solidFill>
              <a:highlight>
                <a:srgbClr val="FFFF00"/>
              </a:highlight>
            </a:endParaRPr>
          </a:p>
          <a:p>
            <a:endParaRPr lang="en-US" altLang="ko-KR" sz="2800" b="1" dirty="0">
              <a:solidFill>
                <a:srgbClr val="FF0000"/>
              </a:solidFill>
              <a:highlight>
                <a:srgbClr val="FFFF00"/>
              </a:highlight>
            </a:endParaRPr>
          </a:p>
          <a:p>
            <a:endParaRPr lang="ko-KR" alt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BA4C7E0-DCFC-74CC-946F-279319295924}"/>
              </a:ext>
            </a:extLst>
          </p:cNvPr>
          <p:cNvSpPr/>
          <p:nvPr/>
        </p:nvSpPr>
        <p:spPr>
          <a:xfrm>
            <a:off x="6096000" y="5003792"/>
            <a:ext cx="3461658" cy="35185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>
                <a:solidFill>
                  <a:srgbClr val="FF0000"/>
                </a:solidFill>
                <a:highlight>
                  <a:srgbClr val="FFFF00"/>
                </a:highlight>
              </a:rPr>
              <a:t>2</a:t>
            </a:r>
          </a:p>
          <a:p>
            <a:endParaRPr lang="en-US" altLang="ko-KR" sz="2400" b="1" dirty="0">
              <a:solidFill>
                <a:srgbClr val="FF0000"/>
              </a:solidFill>
              <a:highlight>
                <a:srgbClr val="FFFF00"/>
              </a:highlight>
            </a:endParaRPr>
          </a:p>
          <a:p>
            <a:endParaRPr lang="en-US" altLang="ko-KR" b="1" dirty="0">
              <a:solidFill>
                <a:sysClr val="windowText" lastClr="000000"/>
              </a:solidFill>
            </a:endParaRPr>
          </a:p>
          <a:p>
            <a:endParaRPr lang="ko-KR" altLang="en-US" b="1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06739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내용 개체 틀 6">
            <a:extLst>
              <a:ext uri="{FF2B5EF4-FFF2-40B4-BE49-F238E27FC236}">
                <a16:creationId xmlns:a16="http://schemas.microsoft.com/office/drawing/2014/main" id="{A09C7614-288E-388E-39A0-6499CE343B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89943" y="945330"/>
            <a:ext cx="6212114" cy="578832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47357C6-398B-5D79-4744-A60AEDE1564F}"/>
              </a:ext>
            </a:extLst>
          </p:cNvPr>
          <p:cNvSpPr txBox="1"/>
          <p:nvPr/>
        </p:nvSpPr>
        <p:spPr>
          <a:xfrm>
            <a:off x="584304" y="124344"/>
            <a:ext cx="43760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5. </a:t>
            </a:r>
            <a:r>
              <a:rPr lang="ko-KR" altLang="en-US" sz="2000" b="1" dirty="0">
                <a:solidFill>
                  <a:schemeClr val="bg1"/>
                </a:solidFill>
              </a:rPr>
              <a:t>파이썬 라이브러리 설치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5D31471E-184E-26A4-76CC-2E68C46A36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56F0671-04D4-C158-C7AC-B8FE48865FD9}"/>
              </a:ext>
            </a:extLst>
          </p:cNvPr>
          <p:cNvSpPr/>
          <p:nvPr/>
        </p:nvSpPr>
        <p:spPr>
          <a:xfrm>
            <a:off x="4216400" y="1273751"/>
            <a:ext cx="4985657" cy="35185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500" b="1" dirty="0">
                <a:solidFill>
                  <a:srgbClr val="FF0000"/>
                </a:solidFill>
                <a:highlight>
                  <a:srgbClr val="FFFF00"/>
                </a:highlight>
              </a:rPr>
              <a:t>1 : </a:t>
            </a:r>
            <a:r>
              <a:rPr lang="en-US" altLang="ko-KR" sz="2000" b="1" dirty="0">
                <a:solidFill>
                  <a:srgbClr val="FF0000"/>
                </a:solidFill>
                <a:highlight>
                  <a:srgbClr val="FFFF00"/>
                </a:highlight>
              </a:rPr>
              <a:t>C:\Python39\Lib\site-packages</a:t>
            </a:r>
            <a:endParaRPr lang="en-US" altLang="ko-KR" sz="2500" b="1" dirty="0">
              <a:solidFill>
                <a:srgbClr val="FF0000"/>
              </a:solidFill>
              <a:highlight>
                <a:srgbClr val="FFFF00"/>
              </a:highlight>
            </a:endParaRPr>
          </a:p>
          <a:p>
            <a:endParaRPr lang="en-US" altLang="ko-KR" sz="2800" b="1" dirty="0">
              <a:solidFill>
                <a:srgbClr val="FF0000"/>
              </a:solidFill>
              <a:highlight>
                <a:srgbClr val="FFFF00"/>
              </a:highlight>
            </a:endParaRPr>
          </a:p>
          <a:p>
            <a:endParaRPr lang="en-US" altLang="ko-KR" sz="2800" b="1" dirty="0">
              <a:solidFill>
                <a:srgbClr val="FF0000"/>
              </a:solidFill>
              <a:highlight>
                <a:srgbClr val="FFFF00"/>
              </a:highlight>
            </a:endParaRPr>
          </a:p>
          <a:p>
            <a:endParaRPr lang="ko-KR" alt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BA4C7E0-DCFC-74CC-946F-279319295924}"/>
              </a:ext>
            </a:extLst>
          </p:cNvPr>
          <p:cNvSpPr/>
          <p:nvPr/>
        </p:nvSpPr>
        <p:spPr>
          <a:xfrm>
            <a:off x="2989942" y="5923547"/>
            <a:ext cx="4034972" cy="35185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>
                <a:solidFill>
                  <a:srgbClr val="FF0000"/>
                </a:solidFill>
                <a:highlight>
                  <a:srgbClr val="FFFF00"/>
                </a:highlight>
              </a:rPr>
              <a:t>2</a:t>
            </a:r>
          </a:p>
          <a:p>
            <a:endParaRPr lang="en-US" altLang="ko-KR" sz="2400" b="1" dirty="0">
              <a:solidFill>
                <a:srgbClr val="FF0000"/>
              </a:solidFill>
              <a:highlight>
                <a:srgbClr val="FFFF00"/>
              </a:highlight>
            </a:endParaRPr>
          </a:p>
          <a:p>
            <a:endParaRPr lang="en-US" altLang="ko-KR" b="1" dirty="0">
              <a:solidFill>
                <a:sysClr val="windowText" lastClr="000000"/>
              </a:solidFill>
            </a:endParaRPr>
          </a:p>
          <a:p>
            <a:endParaRPr lang="ko-KR" alt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D896FEA-23ED-6037-5672-F3D732F6F92F}"/>
              </a:ext>
            </a:extLst>
          </p:cNvPr>
          <p:cNvSpPr/>
          <p:nvPr/>
        </p:nvSpPr>
        <p:spPr>
          <a:xfrm>
            <a:off x="7184571" y="6275404"/>
            <a:ext cx="870858" cy="35185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>
                <a:solidFill>
                  <a:srgbClr val="FF0000"/>
                </a:solidFill>
                <a:highlight>
                  <a:srgbClr val="FFFF00"/>
                </a:highlight>
              </a:rPr>
              <a:t>3</a:t>
            </a:r>
          </a:p>
          <a:p>
            <a:endParaRPr lang="en-US" altLang="ko-KR" sz="2400" b="1" dirty="0">
              <a:solidFill>
                <a:srgbClr val="FF0000"/>
              </a:solidFill>
              <a:highlight>
                <a:srgbClr val="FFFF00"/>
              </a:highlight>
            </a:endParaRPr>
          </a:p>
          <a:p>
            <a:endParaRPr lang="en-US" altLang="ko-KR" b="1" dirty="0">
              <a:solidFill>
                <a:sysClr val="windowText" lastClr="000000"/>
              </a:solidFill>
            </a:endParaRPr>
          </a:p>
          <a:p>
            <a:endParaRPr lang="ko-KR" altLang="en-US" b="1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98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내용 개체 틀 6">
            <a:extLst>
              <a:ext uri="{FF2B5EF4-FFF2-40B4-BE49-F238E27FC236}">
                <a16:creationId xmlns:a16="http://schemas.microsoft.com/office/drawing/2014/main" id="{A09C7614-288E-388E-39A0-6499CE343B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95231" y="1051725"/>
            <a:ext cx="7001538" cy="557553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47357C6-398B-5D79-4744-A60AEDE1564F}"/>
              </a:ext>
            </a:extLst>
          </p:cNvPr>
          <p:cNvSpPr txBox="1"/>
          <p:nvPr/>
        </p:nvSpPr>
        <p:spPr>
          <a:xfrm>
            <a:off x="584304" y="124344"/>
            <a:ext cx="43760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5. </a:t>
            </a:r>
            <a:r>
              <a:rPr lang="ko-KR" altLang="en-US" sz="2000" b="1" dirty="0">
                <a:solidFill>
                  <a:schemeClr val="bg1"/>
                </a:solidFill>
              </a:rPr>
              <a:t>파이썬 라이브러리 설치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5D31471E-184E-26A4-76CC-2E68C46A36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BA4C7E0-DCFC-74CC-946F-279319295924}"/>
              </a:ext>
            </a:extLst>
          </p:cNvPr>
          <p:cNvSpPr/>
          <p:nvPr/>
        </p:nvSpPr>
        <p:spPr>
          <a:xfrm>
            <a:off x="2772304" y="5052689"/>
            <a:ext cx="1277182" cy="35185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>
                <a:solidFill>
                  <a:srgbClr val="FF0000"/>
                </a:solidFill>
                <a:highlight>
                  <a:srgbClr val="FFFF00"/>
                </a:highlight>
              </a:rPr>
              <a:t>1</a:t>
            </a:r>
          </a:p>
          <a:p>
            <a:endParaRPr lang="en-US" altLang="ko-KR" sz="2400" b="1" dirty="0">
              <a:solidFill>
                <a:srgbClr val="FF0000"/>
              </a:solidFill>
              <a:highlight>
                <a:srgbClr val="FFFF00"/>
              </a:highlight>
            </a:endParaRPr>
          </a:p>
          <a:p>
            <a:endParaRPr lang="en-US" altLang="ko-KR" b="1" dirty="0">
              <a:solidFill>
                <a:sysClr val="windowText" lastClr="000000"/>
              </a:solidFill>
            </a:endParaRPr>
          </a:p>
          <a:p>
            <a:endParaRPr lang="ko-KR" alt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D896FEA-23ED-6037-5672-F3D732F6F92F}"/>
              </a:ext>
            </a:extLst>
          </p:cNvPr>
          <p:cNvSpPr/>
          <p:nvPr/>
        </p:nvSpPr>
        <p:spPr>
          <a:xfrm>
            <a:off x="7373256" y="6119222"/>
            <a:ext cx="957943" cy="35185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>
                <a:solidFill>
                  <a:srgbClr val="FF0000"/>
                </a:solidFill>
                <a:highlight>
                  <a:srgbClr val="FFFF00"/>
                </a:highlight>
              </a:rPr>
              <a:t>3</a:t>
            </a:r>
          </a:p>
          <a:p>
            <a:endParaRPr lang="en-US" altLang="ko-KR" sz="2400" b="1" dirty="0">
              <a:solidFill>
                <a:srgbClr val="FF0000"/>
              </a:solidFill>
              <a:highlight>
                <a:srgbClr val="FFFF00"/>
              </a:highlight>
            </a:endParaRPr>
          </a:p>
          <a:p>
            <a:endParaRPr lang="en-US" altLang="ko-KR" b="1" dirty="0">
              <a:solidFill>
                <a:sysClr val="windowText" lastClr="000000"/>
              </a:solidFill>
            </a:endParaRPr>
          </a:p>
          <a:p>
            <a:endParaRPr lang="ko-KR" alt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E10DF8A-A0F5-D582-B822-85A5D8EC6D6E}"/>
              </a:ext>
            </a:extLst>
          </p:cNvPr>
          <p:cNvSpPr/>
          <p:nvPr/>
        </p:nvSpPr>
        <p:spPr>
          <a:xfrm>
            <a:off x="2772304" y="6099475"/>
            <a:ext cx="1799696" cy="35185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>
                <a:solidFill>
                  <a:srgbClr val="FF0000"/>
                </a:solidFill>
                <a:highlight>
                  <a:srgbClr val="FFFF00"/>
                </a:highlight>
              </a:rPr>
              <a:t>2</a:t>
            </a:r>
          </a:p>
          <a:p>
            <a:endParaRPr lang="en-US" altLang="ko-KR" sz="2400" b="1" dirty="0">
              <a:solidFill>
                <a:srgbClr val="FF0000"/>
              </a:solidFill>
              <a:highlight>
                <a:srgbClr val="FFFF00"/>
              </a:highlight>
            </a:endParaRPr>
          </a:p>
          <a:p>
            <a:endParaRPr lang="en-US" altLang="ko-KR" b="1" dirty="0">
              <a:solidFill>
                <a:sysClr val="windowText" lastClr="000000"/>
              </a:solidFill>
            </a:endParaRPr>
          </a:p>
          <a:p>
            <a:endParaRPr lang="ko-KR" altLang="en-US" b="1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35763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내용 개체 틀 6">
            <a:extLst>
              <a:ext uri="{FF2B5EF4-FFF2-40B4-BE49-F238E27FC236}">
                <a16:creationId xmlns:a16="http://schemas.microsoft.com/office/drawing/2014/main" id="{A09C7614-288E-388E-39A0-6499CE343B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24128" y="1051725"/>
            <a:ext cx="6743743" cy="557553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47357C6-398B-5D79-4744-A60AEDE1564F}"/>
              </a:ext>
            </a:extLst>
          </p:cNvPr>
          <p:cNvSpPr txBox="1"/>
          <p:nvPr/>
        </p:nvSpPr>
        <p:spPr>
          <a:xfrm>
            <a:off x="584304" y="124344"/>
            <a:ext cx="43760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6. R2A </a:t>
            </a:r>
            <a:r>
              <a:rPr lang="ko-KR" altLang="en-US" sz="2000" b="1" dirty="0">
                <a:solidFill>
                  <a:schemeClr val="bg1"/>
                </a:solidFill>
              </a:rPr>
              <a:t>실행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5D31471E-184E-26A4-76CC-2E68C46A36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BA4C7E0-DCFC-74CC-946F-279319295924}"/>
              </a:ext>
            </a:extLst>
          </p:cNvPr>
          <p:cNvSpPr/>
          <p:nvPr/>
        </p:nvSpPr>
        <p:spPr>
          <a:xfrm>
            <a:off x="2724128" y="4329464"/>
            <a:ext cx="6608558" cy="35185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>
                <a:solidFill>
                  <a:srgbClr val="FF0000"/>
                </a:solidFill>
                <a:highlight>
                  <a:srgbClr val="FFFF00"/>
                </a:highlight>
              </a:rPr>
              <a:t>1</a:t>
            </a:r>
          </a:p>
          <a:p>
            <a:endParaRPr lang="en-US" altLang="ko-KR" sz="2400" b="1" dirty="0">
              <a:solidFill>
                <a:srgbClr val="FF0000"/>
              </a:solidFill>
              <a:highlight>
                <a:srgbClr val="FFFF00"/>
              </a:highlight>
            </a:endParaRPr>
          </a:p>
          <a:p>
            <a:endParaRPr lang="en-US" altLang="ko-KR" b="1" dirty="0">
              <a:solidFill>
                <a:sysClr val="windowText" lastClr="000000"/>
              </a:solidFill>
            </a:endParaRPr>
          </a:p>
          <a:p>
            <a:endParaRPr lang="ko-KR" altLang="en-US" b="1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93055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47357C6-398B-5D79-4744-A60AEDE1564F}"/>
              </a:ext>
            </a:extLst>
          </p:cNvPr>
          <p:cNvSpPr txBox="1"/>
          <p:nvPr/>
        </p:nvSpPr>
        <p:spPr>
          <a:xfrm>
            <a:off x="584304" y="124344"/>
            <a:ext cx="43760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>
                <a:solidFill>
                  <a:schemeClr val="bg1"/>
                </a:solidFill>
              </a:rPr>
              <a:t>1. </a:t>
            </a:r>
            <a:r>
              <a:rPr lang="ko-KR" altLang="en-US" sz="2000" b="1">
                <a:solidFill>
                  <a:schemeClr val="bg1"/>
                </a:solidFill>
              </a:rPr>
              <a:t>기획 의도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5D31471E-184E-26A4-76CC-2E68C46A36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73E96CA5-94E3-2FC6-7DA6-74D299106C0A}"/>
              </a:ext>
            </a:extLst>
          </p:cNvPr>
          <p:cNvGraphicFramePr>
            <a:graphicFrameLocks noGrp="1"/>
          </p:cNvGraphicFramePr>
          <p:nvPr/>
        </p:nvGraphicFramePr>
        <p:xfrm>
          <a:off x="715366" y="1211565"/>
          <a:ext cx="6637934" cy="374609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66379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4609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813435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  <a:defRPr/>
                      </a:pPr>
                      <a:r>
                        <a:rPr lang="ko-KR" altLang="en-US" sz="1600" b="1" kern="100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rPr>
                        <a:t>▶ 자동화 대상 선정</a:t>
                      </a:r>
                      <a:endParaRPr lang="en-US" altLang="ko-KR" sz="1600" b="1" kern="100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95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488081F1-D537-93F8-8CB4-D854EA7CED85}"/>
              </a:ext>
            </a:extLst>
          </p:cNvPr>
          <p:cNvSpPr txBox="1"/>
          <p:nvPr/>
        </p:nvSpPr>
        <p:spPr>
          <a:xfrm>
            <a:off x="715366" y="2253446"/>
            <a:ext cx="9166122" cy="17473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1400" b="1" dirty="0"/>
              <a:t>체크리스트 비중이 높은 부분을 선정</a:t>
            </a:r>
            <a:endParaRPr lang="en-US" altLang="ko-KR" sz="1400" b="1" dirty="0"/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체크리스트 비중 ↑ ∝ 리소스 투입 ↑</a:t>
            </a:r>
            <a:r>
              <a:rPr lang="en-US" altLang="ko-KR" sz="1400" dirty="0"/>
              <a:t> :</a:t>
            </a:r>
            <a:r>
              <a:rPr lang="ko-KR" altLang="en-US" sz="1400" dirty="0"/>
              <a:t> 문서 생성을 자동화할 경우</a:t>
            </a:r>
            <a:r>
              <a:rPr lang="en-US" altLang="ko-KR" sz="1400" dirty="0"/>
              <a:t>, </a:t>
            </a:r>
            <a:r>
              <a:rPr lang="ko-KR" altLang="en-US" sz="1400" dirty="0"/>
              <a:t>좋은 가성비 발휘</a:t>
            </a:r>
            <a:endParaRPr lang="en-US" altLang="ko-KR" sz="1400" dirty="0"/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1400" b="1" dirty="0"/>
              <a:t>패턴이 있는 컨텐츠 선정</a:t>
            </a:r>
            <a:endParaRPr lang="en-US" altLang="ko-KR" sz="1400" b="1" dirty="0"/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패턴이 없는 신규 기능 컨텐츠는 문서 자동화 불가</a:t>
            </a:r>
            <a:endParaRPr lang="en-US" altLang="ko-KR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D321DC6-2DD8-6350-92F3-DF81AB10F136}"/>
              </a:ext>
            </a:extLst>
          </p:cNvPr>
          <p:cNvSpPr txBox="1"/>
          <p:nvPr/>
        </p:nvSpPr>
        <p:spPr>
          <a:xfrm>
            <a:off x="715366" y="5046204"/>
            <a:ext cx="91661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1400" b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자동화 개발 </a:t>
            </a:r>
            <a:r>
              <a:rPr lang="en-US" altLang="ko-KR" sz="1400" b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= </a:t>
            </a:r>
            <a:r>
              <a:rPr lang="ko-KR" altLang="en-US" sz="1400" b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업무 효율성 및 생산성 향상</a:t>
            </a:r>
            <a:endParaRPr lang="en-US" altLang="ko-KR" sz="14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297926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47357C6-398B-5D79-4744-A60AEDE1564F}"/>
              </a:ext>
            </a:extLst>
          </p:cNvPr>
          <p:cNvSpPr txBox="1"/>
          <p:nvPr/>
        </p:nvSpPr>
        <p:spPr>
          <a:xfrm>
            <a:off x="584304" y="124344"/>
            <a:ext cx="43760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2. </a:t>
            </a:r>
            <a:r>
              <a:rPr lang="ko-KR" altLang="en-US" sz="2000" b="1" dirty="0">
                <a:solidFill>
                  <a:schemeClr val="bg1"/>
                </a:solidFill>
              </a:rPr>
              <a:t>변동 사항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5D31471E-184E-26A4-76CC-2E68C46A36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66A6F39-03B7-2BE8-23BF-B0976E8644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00" y="1514150"/>
            <a:ext cx="11176000" cy="214460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BE8FDCD-F8A8-0609-C931-E0A952CF32D2}"/>
              </a:ext>
            </a:extLst>
          </p:cNvPr>
          <p:cNvSpPr txBox="1"/>
          <p:nvPr/>
        </p:nvSpPr>
        <p:spPr>
          <a:xfrm>
            <a:off x="715366" y="936376"/>
            <a:ext cx="9166122" cy="4546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1400" b="1" dirty="0"/>
              <a:t>유료상점 </a:t>
            </a:r>
            <a:r>
              <a:rPr lang="en-US" altLang="ko-KR" sz="1400" b="1" dirty="0"/>
              <a:t>TC : </a:t>
            </a:r>
            <a:r>
              <a:rPr lang="ko-KR" altLang="en-US" sz="1400" b="1" dirty="0"/>
              <a:t>구매제한 없을 경우</a:t>
            </a:r>
            <a:r>
              <a:rPr lang="en-US" altLang="ko-KR" sz="1400" b="1" dirty="0"/>
              <a:t>, </a:t>
            </a:r>
            <a:r>
              <a:rPr lang="ko-KR" altLang="en-US" sz="1400" b="1" dirty="0"/>
              <a:t>해당 표기 변경 </a:t>
            </a:r>
            <a:r>
              <a:rPr lang="en-US" altLang="ko-KR" sz="1400" b="1"/>
              <a:t>(2023-08-</a:t>
            </a:r>
            <a:endParaRPr lang="en-US" altLang="ko-KR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0E6289-29EA-63F0-42DD-A9E148E80F5A}"/>
              </a:ext>
            </a:extLst>
          </p:cNvPr>
          <p:cNvSpPr txBox="1"/>
          <p:nvPr/>
        </p:nvSpPr>
        <p:spPr>
          <a:xfrm>
            <a:off x="715366" y="3781851"/>
            <a:ext cx="9166122" cy="4546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1400" b="1" dirty="0"/>
              <a:t>유료상점 </a:t>
            </a:r>
            <a:r>
              <a:rPr lang="en-US" altLang="ko-KR" sz="1400" b="1" dirty="0"/>
              <a:t>TC : </a:t>
            </a:r>
            <a:r>
              <a:rPr lang="ko-KR" altLang="en-US" sz="1400" b="1" dirty="0"/>
              <a:t>구매제한 없을 경우</a:t>
            </a:r>
            <a:r>
              <a:rPr lang="en-US" altLang="ko-KR" sz="1400" b="1" dirty="0"/>
              <a:t>, </a:t>
            </a:r>
            <a:r>
              <a:rPr lang="ko-KR" altLang="en-US" sz="1400" b="1" dirty="0"/>
              <a:t>해당 표기 변경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29590096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66F9BFAF-4E90-979C-9375-518749EBADFE}"/>
              </a:ext>
            </a:extLst>
          </p:cNvPr>
          <p:cNvSpPr/>
          <p:nvPr/>
        </p:nvSpPr>
        <p:spPr>
          <a:xfrm>
            <a:off x="1219200" y="1602739"/>
            <a:ext cx="388681" cy="388681"/>
          </a:xfrm>
          <a:prstGeom prst="ellipse">
            <a:avLst/>
          </a:prstGeom>
          <a:noFill/>
          <a:ln w="1016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F52939-30E9-6E74-7318-AB1859A0BAF7}"/>
              </a:ext>
            </a:extLst>
          </p:cNvPr>
          <p:cNvSpPr txBox="1"/>
          <p:nvPr/>
        </p:nvSpPr>
        <p:spPr>
          <a:xfrm>
            <a:off x="1713824" y="1628139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>
                <a:solidFill>
                  <a:schemeClr val="bg1"/>
                </a:solidFill>
              </a:rPr>
              <a:t>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09CAF6-414D-415B-9936-99F164E21065}"/>
              </a:ext>
            </a:extLst>
          </p:cNvPr>
          <p:cNvSpPr txBox="1"/>
          <p:nvPr/>
        </p:nvSpPr>
        <p:spPr>
          <a:xfrm>
            <a:off x="1713824" y="2424316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>
                <a:solidFill>
                  <a:schemeClr val="bg1"/>
                </a:solidFill>
              </a:rPr>
              <a:t>2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BF1D7B-C432-6D22-101B-F4AC0110AEEF}"/>
              </a:ext>
            </a:extLst>
          </p:cNvPr>
          <p:cNvSpPr txBox="1"/>
          <p:nvPr/>
        </p:nvSpPr>
        <p:spPr>
          <a:xfrm>
            <a:off x="2259166" y="1628139"/>
            <a:ext cx="1941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R2A</a:t>
            </a:r>
            <a:r>
              <a:rPr lang="ko-KR" altLang="en-US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폴더 다운로드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35DF20-B079-5675-BAA4-F040D604E891}"/>
              </a:ext>
            </a:extLst>
          </p:cNvPr>
          <p:cNvSpPr txBox="1"/>
          <p:nvPr/>
        </p:nvSpPr>
        <p:spPr>
          <a:xfrm>
            <a:off x="2259166" y="2424316"/>
            <a:ext cx="2105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파이썬 설치 </a:t>
            </a:r>
            <a:r>
              <a:rPr lang="en-US" altLang="ko-KR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pc="-150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폐쇄망</a:t>
            </a:r>
            <a:r>
              <a:rPr lang="en-US" altLang="ko-KR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B357C9E7-D533-325D-3D42-19A80CF7AC65}"/>
              </a:ext>
            </a:extLst>
          </p:cNvPr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타원 11">
            <a:extLst>
              <a:ext uri="{FF2B5EF4-FFF2-40B4-BE49-F238E27FC236}">
                <a16:creationId xmlns:a16="http://schemas.microsoft.com/office/drawing/2014/main" id="{007B83FD-6697-E356-EAD8-48C25C5D82B8}"/>
              </a:ext>
            </a:extLst>
          </p:cNvPr>
          <p:cNvSpPr/>
          <p:nvPr/>
        </p:nvSpPr>
        <p:spPr>
          <a:xfrm>
            <a:off x="1219200" y="2424316"/>
            <a:ext cx="388681" cy="388681"/>
          </a:xfrm>
          <a:prstGeom prst="ellipse">
            <a:avLst/>
          </a:prstGeom>
          <a:noFill/>
          <a:ln w="1016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F7FA07B-CB83-9949-90D0-E8758A9AE2E1}"/>
              </a:ext>
            </a:extLst>
          </p:cNvPr>
          <p:cNvSpPr txBox="1"/>
          <p:nvPr/>
        </p:nvSpPr>
        <p:spPr>
          <a:xfrm>
            <a:off x="1713824" y="3251945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3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778A4E6-8DA2-CE12-E2E6-B49A280EF72B}"/>
              </a:ext>
            </a:extLst>
          </p:cNvPr>
          <p:cNvSpPr txBox="1"/>
          <p:nvPr/>
        </p:nvSpPr>
        <p:spPr>
          <a:xfrm>
            <a:off x="2259166" y="3251945"/>
            <a:ext cx="2194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VS code </a:t>
            </a:r>
            <a:r>
              <a:rPr lang="ko-KR" altLang="en-US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설치 </a:t>
            </a:r>
            <a:r>
              <a:rPr lang="en-US" altLang="ko-KR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pc="-150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폐쇄망</a:t>
            </a:r>
            <a:r>
              <a:rPr lang="en-US" altLang="ko-KR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E1CA5E07-FFAE-3FCC-125B-C8E5C7A19008}"/>
              </a:ext>
            </a:extLst>
          </p:cNvPr>
          <p:cNvSpPr/>
          <p:nvPr/>
        </p:nvSpPr>
        <p:spPr>
          <a:xfrm>
            <a:off x="1219200" y="3251945"/>
            <a:ext cx="388681" cy="388681"/>
          </a:xfrm>
          <a:prstGeom prst="ellipse">
            <a:avLst/>
          </a:prstGeom>
          <a:noFill/>
          <a:ln w="1016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A39B655-ADB9-A889-1F1B-E0935B98201D}"/>
              </a:ext>
            </a:extLst>
          </p:cNvPr>
          <p:cNvSpPr txBox="1"/>
          <p:nvPr/>
        </p:nvSpPr>
        <p:spPr>
          <a:xfrm>
            <a:off x="1713824" y="4079574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4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3630DD-5C84-ECB0-A4CB-DA745C71C5CB}"/>
              </a:ext>
            </a:extLst>
          </p:cNvPr>
          <p:cNvSpPr txBox="1"/>
          <p:nvPr/>
        </p:nvSpPr>
        <p:spPr>
          <a:xfrm>
            <a:off x="2259166" y="4079574"/>
            <a:ext cx="3589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VS code </a:t>
            </a:r>
            <a:r>
              <a:rPr lang="ko-KR" altLang="en-US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확장 플러그인 설치</a:t>
            </a:r>
            <a:r>
              <a:rPr lang="en-US" altLang="ko-KR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(</a:t>
            </a:r>
            <a:r>
              <a:rPr lang="ko-KR" altLang="en-US" spc="-150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폐쇄망</a:t>
            </a:r>
            <a:r>
              <a:rPr lang="en-US" altLang="ko-KR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pc="-15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0E54A9CA-76C8-AE18-E743-F9AB209C6149}"/>
              </a:ext>
            </a:extLst>
          </p:cNvPr>
          <p:cNvSpPr/>
          <p:nvPr/>
        </p:nvSpPr>
        <p:spPr>
          <a:xfrm>
            <a:off x="1219200" y="4079574"/>
            <a:ext cx="388681" cy="388681"/>
          </a:xfrm>
          <a:prstGeom prst="ellipse">
            <a:avLst/>
          </a:prstGeom>
          <a:noFill/>
          <a:ln w="1016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894FBBA-66AF-3FBE-C97B-A659A7F4729C}"/>
              </a:ext>
            </a:extLst>
          </p:cNvPr>
          <p:cNvSpPr txBox="1"/>
          <p:nvPr/>
        </p:nvSpPr>
        <p:spPr>
          <a:xfrm>
            <a:off x="1713824" y="4907203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5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828B25E-EC49-0FAD-4046-78FF3C5CEF7C}"/>
              </a:ext>
            </a:extLst>
          </p:cNvPr>
          <p:cNvSpPr txBox="1"/>
          <p:nvPr/>
        </p:nvSpPr>
        <p:spPr>
          <a:xfrm>
            <a:off x="2259166" y="4907203"/>
            <a:ext cx="3225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파이썬 라이브러리 설치</a:t>
            </a:r>
            <a:r>
              <a:rPr lang="en-US" altLang="ko-KR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(</a:t>
            </a:r>
            <a:r>
              <a:rPr lang="ko-KR" altLang="en-US" spc="-150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폐쇄망</a:t>
            </a:r>
            <a:r>
              <a:rPr lang="en-US" altLang="ko-KR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pc="-15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CFEA255A-0BAC-5AE7-7182-22CCDACB36ED}"/>
              </a:ext>
            </a:extLst>
          </p:cNvPr>
          <p:cNvSpPr/>
          <p:nvPr/>
        </p:nvSpPr>
        <p:spPr>
          <a:xfrm>
            <a:off x="1219200" y="4907203"/>
            <a:ext cx="388681" cy="388681"/>
          </a:xfrm>
          <a:prstGeom prst="ellipse">
            <a:avLst/>
          </a:prstGeom>
          <a:noFill/>
          <a:ln w="1016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967D249-4E6B-B2E5-5782-3DC9DDF9DF11}"/>
              </a:ext>
            </a:extLst>
          </p:cNvPr>
          <p:cNvSpPr txBox="1"/>
          <p:nvPr/>
        </p:nvSpPr>
        <p:spPr>
          <a:xfrm>
            <a:off x="1713824" y="5715483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6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D4EA836-A236-C1FD-5884-B97F6C9C777A}"/>
              </a:ext>
            </a:extLst>
          </p:cNvPr>
          <p:cNvSpPr txBox="1"/>
          <p:nvPr/>
        </p:nvSpPr>
        <p:spPr>
          <a:xfrm>
            <a:off x="2259166" y="5715483"/>
            <a:ext cx="1032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R2A </a:t>
            </a:r>
            <a:r>
              <a:rPr lang="ko-KR" altLang="en-US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실행</a:t>
            </a: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F238CDD2-CD43-D300-5FBC-40DA87E3F7D8}"/>
              </a:ext>
            </a:extLst>
          </p:cNvPr>
          <p:cNvSpPr/>
          <p:nvPr/>
        </p:nvSpPr>
        <p:spPr>
          <a:xfrm>
            <a:off x="1219200" y="5715483"/>
            <a:ext cx="388681" cy="388681"/>
          </a:xfrm>
          <a:prstGeom prst="ellipse">
            <a:avLst/>
          </a:prstGeom>
          <a:noFill/>
          <a:ln w="1016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1831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47357C6-398B-5D79-4744-A60AEDE1564F}"/>
              </a:ext>
            </a:extLst>
          </p:cNvPr>
          <p:cNvSpPr txBox="1"/>
          <p:nvPr/>
        </p:nvSpPr>
        <p:spPr>
          <a:xfrm>
            <a:off x="584304" y="124344"/>
            <a:ext cx="43760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>
                <a:solidFill>
                  <a:schemeClr val="bg1"/>
                </a:solidFill>
              </a:rPr>
              <a:t>1. </a:t>
            </a:r>
            <a:r>
              <a:rPr lang="ko-KR" altLang="en-US" sz="2000" b="1">
                <a:solidFill>
                  <a:schemeClr val="bg1"/>
                </a:solidFill>
              </a:rPr>
              <a:t>기획 의도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5D31471E-184E-26A4-76CC-2E68C46A36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73E96CA5-94E3-2FC6-7DA6-74D299106C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2273487"/>
              </p:ext>
            </p:extLst>
          </p:nvPr>
        </p:nvGraphicFramePr>
        <p:xfrm>
          <a:off x="715366" y="1211565"/>
          <a:ext cx="5436027" cy="374609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54360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4609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813435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  <a:defRPr/>
                      </a:pPr>
                      <a:r>
                        <a:rPr lang="ko-KR" altLang="en-US" sz="1600" b="1" kern="10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rPr>
                        <a:t>▶ 자동화 대상 선정</a:t>
                      </a:r>
                      <a:endParaRPr lang="en-US" altLang="ko-KR" sz="1600" b="1" kern="100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95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27F436CB-007F-6AF8-3940-03B6D6F63C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2397072"/>
              </p:ext>
            </p:extLst>
          </p:nvPr>
        </p:nvGraphicFramePr>
        <p:xfrm>
          <a:off x="6815847" y="3060004"/>
          <a:ext cx="4014281" cy="21997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2931">
                  <a:extLst>
                    <a:ext uri="{9D8B030D-6E8A-4147-A177-3AD203B41FA5}">
                      <a16:colId xmlns:a16="http://schemas.microsoft.com/office/drawing/2014/main" val="1847523797"/>
                    </a:ext>
                  </a:extLst>
                </a:gridCol>
                <a:gridCol w="1150450">
                  <a:extLst>
                    <a:ext uri="{9D8B030D-6E8A-4147-A177-3AD203B41FA5}">
                      <a16:colId xmlns:a16="http://schemas.microsoft.com/office/drawing/2014/main" val="3075516506"/>
                    </a:ext>
                  </a:extLst>
                </a:gridCol>
                <a:gridCol w="1150450">
                  <a:extLst>
                    <a:ext uri="{9D8B030D-6E8A-4147-A177-3AD203B41FA5}">
                      <a16:colId xmlns:a16="http://schemas.microsoft.com/office/drawing/2014/main" val="2138482629"/>
                    </a:ext>
                  </a:extLst>
                </a:gridCol>
                <a:gridCol w="1150450">
                  <a:extLst>
                    <a:ext uri="{9D8B030D-6E8A-4147-A177-3AD203B41FA5}">
                      <a16:colId xmlns:a16="http://schemas.microsoft.com/office/drawing/2014/main" val="3900756121"/>
                    </a:ext>
                  </a:extLst>
                </a:gridCol>
              </a:tblGrid>
              <a:tr h="31425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해당 </a:t>
                      </a:r>
                      <a:r>
                        <a:rPr lang="en-US" altLang="ko-KR" sz="1100" b="1" i="0" u="none" strike="noStrike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CL (</a:t>
                      </a:r>
                      <a:r>
                        <a:rPr lang="ko-KR" altLang="en-US" sz="1100" b="1" i="0" u="none" strike="noStrike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</a:t>
                      </a:r>
                      <a:r>
                        <a:rPr lang="en-US" altLang="ko-KR" sz="1100" b="1" i="0" u="none" strike="noStrike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</a:t>
                      </a:r>
                      <a:r>
                        <a:rPr lang="en-US" altLang="ko-KR" sz="1100" b="1" i="0" u="none" strike="noStrike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CL (</a:t>
                      </a:r>
                      <a:r>
                        <a:rPr lang="ko-KR" altLang="en-US" sz="1100" b="1" i="0" u="none" strike="noStrike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</a:t>
                      </a:r>
                      <a:r>
                        <a:rPr lang="en-US" altLang="ko-KR" sz="1100" b="1" i="0" u="none" strike="noStrike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비중</a:t>
                      </a:r>
                      <a:endParaRPr lang="en-US" altLang="ko-KR" sz="1100" b="1" i="0" u="none" strike="noStrike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27899510"/>
                  </a:ext>
                </a:extLst>
              </a:tr>
              <a:tr h="3142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2519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13.1%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77741673"/>
                  </a:ext>
                </a:extLst>
              </a:tr>
              <a:tr h="3142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1097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7857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14.0%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98586188"/>
                  </a:ext>
                </a:extLst>
              </a:tr>
              <a:tr h="3142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772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4203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18.4%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21483666"/>
                  </a:ext>
                </a:extLst>
              </a:tr>
              <a:tr h="3142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5022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11.3%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46768413"/>
                  </a:ext>
                </a:extLst>
              </a:tr>
              <a:tr h="3142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1467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6806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21.6%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03988266"/>
                  </a:ext>
                </a:extLst>
              </a:tr>
              <a:tr h="3142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3708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18.8%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23476200"/>
                  </a:ext>
                </a:extLst>
              </a:tr>
            </a:tbl>
          </a:graphicData>
        </a:graphic>
      </p:graphicFrame>
      <p:graphicFrame>
        <p:nvGraphicFramePr>
          <p:cNvPr id="14" name="차트 13">
            <a:extLst>
              <a:ext uri="{FF2B5EF4-FFF2-40B4-BE49-F238E27FC236}">
                <a16:creationId xmlns:a16="http://schemas.microsoft.com/office/drawing/2014/main" id="{7E40DA9C-5D76-A996-FD50-CE49A4CA4CB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10694235"/>
              </p:ext>
            </p:extLst>
          </p:nvPr>
        </p:nvGraphicFramePr>
        <p:xfrm>
          <a:off x="963634" y="2028739"/>
          <a:ext cx="4939489" cy="40955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6140F733-1F4B-F0D8-5AF1-8FCB3138291A}"/>
              </a:ext>
            </a:extLst>
          </p:cNvPr>
          <p:cNvSpPr txBox="1"/>
          <p:nvPr/>
        </p:nvSpPr>
        <p:spPr>
          <a:xfrm>
            <a:off x="9520136" y="5370460"/>
            <a:ext cx="19112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1400" b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평균 </a:t>
            </a:r>
            <a:r>
              <a:rPr lang="en-US" altLang="ko-KR" sz="1400" b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16.2%</a:t>
            </a:r>
            <a:endParaRPr lang="en-US" altLang="ko-KR" sz="14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522959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47357C6-398B-5D79-4744-A60AEDE1564F}"/>
              </a:ext>
            </a:extLst>
          </p:cNvPr>
          <p:cNvSpPr txBox="1"/>
          <p:nvPr/>
        </p:nvSpPr>
        <p:spPr>
          <a:xfrm>
            <a:off x="584304" y="124344"/>
            <a:ext cx="43760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>
                <a:solidFill>
                  <a:schemeClr val="bg1"/>
                </a:solidFill>
              </a:rPr>
              <a:t>2. </a:t>
            </a:r>
            <a:r>
              <a:rPr lang="ko-KR" altLang="en-US" sz="2000" b="1">
                <a:solidFill>
                  <a:schemeClr val="bg1"/>
                </a:solidFill>
              </a:rPr>
              <a:t>개선사항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5D31471E-184E-26A4-76CC-2E68C46A36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73E96CA5-94E3-2FC6-7DA6-74D299106C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4391943"/>
              </p:ext>
            </p:extLst>
          </p:nvPr>
        </p:nvGraphicFramePr>
        <p:xfrm>
          <a:off x="715366" y="1211565"/>
          <a:ext cx="7275695" cy="374609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72756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4609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813435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  <a:defRPr/>
                      </a:pPr>
                      <a:r>
                        <a:rPr lang="ko-KR" altLang="en-US" sz="1600" b="1" kern="10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rPr>
                        <a:t>▶ 자동화 프로그램 개선</a:t>
                      </a:r>
                      <a:endParaRPr lang="en-US" altLang="ko-KR" sz="1600" b="1" kern="100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95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DE2D0747-1294-D63F-2C03-E072FD93C3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481" y="2374416"/>
            <a:ext cx="5060317" cy="347824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EAAC432-666D-0E2F-CD91-407695E58BA9}"/>
              </a:ext>
            </a:extLst>
          </p:cNvPr>
          <p:cNvSpPr txBox="1"/>
          <p:nvPr/>
        </p:nvSpPr>
        <p:spPr>
          <a:xfrm>
            <a:off x="6574971" y="2797086"/>
            <a:ext cx="4888896" cy="13164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sz="1400" b="1" dirty="0"/>
              <a:t>컨텐츠 선택 </a:t>
            </a:r>
            <a:r>
              <a:rPr lang="en-US" altLang="ko-KR" sz="1400" b="1" dirty="0"/>
              <a:t>: </a:t>
            </a:r>
            <a:r>
              <a:rPr lang="ko-KR" altLang="en-US" sz="1400" b="1" dirty="0"/>
              <a:t>유료상점</a:t>
            </a:r>
            <a:r>
              <a:rPr lang="en-US" altLang="ko-KR" sz="1400" b="1" dirty="0"/>
              <a:t>/</a:t>
            </a:r>
            <a:r>
              <a:rPr lang="ko-KR" altLang="en-US" sz="1400" b="1" dirty="0"/>
              <a:t>이벤트</a:t>
            </a:r>
            <a:r>
              <a:rPr lang="en-US" altLang="ko-KR" sz="1400" b="1" dirty="0"/>
              <a:t>/</a:t>
            </a:r>
            <a:r>
              <a:rPr lang="ko-KR" altLang="en-US" sz="1400" b="1" dirty="0"/>
              <a:t>도감</a:t>
            </a:r>
            <a:r>
              <a:rPr lang="en-US" altLang="ko-KR" sz="1400" b="1" dirty="0"/>
              <a:t>(</a:t>
            </a:r>
            <a:r>
              <a:rPr lang="ko-KR" altLang="en-US" sz="1400" b="1" dirty="0"/>
              <a:t>추가예정</a:t>
            </a:r>
            <a:r>
              <a:rPr lang="en-US" altLang="ko-KR" sz="1400" b="1" dirty="0"/>
              <a:t>)</a:t>
            </a:r>
            <a:endParaRPr lang="en-US" altLang="ko-KR" sz="1400" dirty="0"/>
          </a:p>
          <a:p>
            <a:pPr marL="342900" indent="-342900">
              <a:lnSpc>
                <a:spcPct val="200000"/>
              </a:lnSpc>
              <a:buAutoNum type="circleNumDbPlain"/>
            </a:pPr>
            <a:r>
              <a:rPr lang="ko-KR" altLang="en-US" sz="1400" b="1" dirty="0"/>
              <a:t>문서타입 선택 </a:t>
            </a:r>
            <a:r>
              <a:rPr lang="en-US" altLang="ko-KR" sz="1400" b="1" dirty="0"/>
              <a:t>: </a:t>
            </a:r>
            <a:r>
              <a:rPr lang="ko-KR" altLang="en-US" sz="1400" b="1" dirty="0"/>
              <a:t>문서 목적에 맞게 생성</a:t>
            </a:r>
            <a:endParaRPr lang="en-US" altLang="ko-KR" sz="1400" b="1" dirty="0"/>
          </a:p>
          <a:p>
            <a:pPr marL="342900" indent="-342900">
              <a:lnSpc>
                <a:spcPct val="200000"/>
              </a:lnSpc>
              <a:buAutoNum type="circleNumDbPlain"/>
            </a:pPr>
            <a:r>
              <a:rPr lang="ko-KR" altLang="en-US" sz="1400" b="1" dirty="0"/>
              <a:t>국가 선택 </a:t>
            </a:r>
            <a:r>
              <a:rPr lang="en-US" altLang="ko-KR" sz="1400" b="1" dirty="0"/>
              <a:t>: </a:t>
            </a:r>
            <a:r>
              <a:rPr lang="ko-KR" altLang="en-US" sz="1400" b="1" dirty="0"/>
              <a:t>국가 별 패치 데이터 히스토리 관리</a:t>
            </a:r>
            <a:endParaRPr lang="en-US" altLang="ko-KR" sz="1400" b="1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CB1668D1-0775-AB0E-ED06-3B4F0B2CCDE4}"/>
              </a:ext>
            </a:extLst>
          </p:cNvPr>
          <p:cNvSpPr/>
          <p:nvPr/>
        </p:nvSpPr>
        <p:spPr>
          <a:xfrm>
            <a:off x="517340" y="2797086"/>
            <a:ext cx="396052" cy="4001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9BEF0421-238C-B0D1-3990-64589C6E9FD1}"/>
              </a:ext>
            </a:extLst>
          </p:cNvPr>
          <p:cNvSpPr/>
          <p:nvPr/>
        </p:nvSpPr>
        <p:spPr>
          <a:xfrm>
            <a:off x="517340" y="3219756"/>
            <a:ext cx="396052" cy="4001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F25EE9F9-0ED9-F29F-5BFA-A5F646450A7A}"/>
              </a:ext>
            </a:extLst>
          </p:cNvPr>
          <p:cNvSpPr/>
          <p:nvPr/>
        </p:nvSpPr>
        <p:spPr>
          <a:xfrm>
            <a:off x="517340" y="3619866"/>
            <a:ext cx="396052" cy="4001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985560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47357C6-398B-5D79-4744-A60AEDE1564F}"/>
              </a:ext>
            </a:extLst>
          </p:cNvPr>
          <p:cNvSpPr txBox="1"/>
          <p:nvPr/>
        </p:nvSpPr>
        <p:spPr>
          <a:xfrm>
            <a:off x="584304" y="124344"/>
            <a:ext cx="43760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>
                <a:solidFill>
                  <a:schemeClr val="bg1"/>
                </a:solidFill>
              </a:rPr>
              <a:t>3. </a:t>
            </a:r>
            <a:r>
              <a:rPr lang="ko-KR" altLang="en-US" sz="2000" b="1">
                <a:solidFill>
                  <a:schemeClr val="bg1"/>
                </a:solidFill>
              </a:rPr>
              <a:t>결과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5D31471E-184E-26A4-76CC-2E68C46A36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73E96CA5-94E3-2FC6-7DA6-74D299106C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6708441"/>
              </p:ext>
            </p:extLst>
          </p:nvPr>
        </p:nvGraphicFramePr>
        <p:xfrm>
          <a:off x="715366" y="1211565"/>
          <a:ext cx="7275695" cy="374609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72756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4609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813435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  <a:defRPr/>
                      </a:pPr>
                      <a:r>
                        <a:rPr lang="ko-KR" altLang="en-US" sz="1600" b="1" kern="10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rPr>
                        <a:t>▶ 자동화 효과 및 결과</a:t>
                      </a:r>
                      <a:endParaRPr lang="en-US" altLang="ko-KR" sz="1600" b="1" kern="100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95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330372C6-4F34-9915-F0BF-0FA26A8ED40C}"/>
              </a:ext>
            </a:extLst>
          </p:cNvPr>
          <p:cNvSpPr txBox="1"/>
          <p:nvPr/>
        </p:nvSpPr>
        <p:spPr>
          <a:xfrm>
            <a:off x="715366" y="2253446"/>
            <a:ext cx="9166122" cy="26091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1400" b="1" dirty="0"/>
              <a:t>리소스 확보</a:t>
            </a:r>
            <a:endParaRPr lang="en-US" altLang="ko-KR" sz="1400" b="1" dirty="0"/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체크리스트 작성 시간 단축 </a:t>
            </a:r>
            <a:r>
              <a:rPr lang="ko-KR" altLang="en-US" sz="1400" dirty="0" err="1"/>
              <a:t>효과하여</a:t>
            </a:r>
            <a:r>
              <a:rPr lang="ko-KR" altLang="en-US" sz="1400" dirty="0"/>
              <a:t> 리소스 분배 가능</a:t>
            </a:r>
            <a:endParaRPr lang="en-US" altLang="ko-KR" sz="1400" dirty="0"/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1400" b="1" dirty="0"/>
              <a:t>히스토리 관리 용이</a:t>
            </a:r>
            <a:endParaRPr lang="en-US" altLang="ko-KR" sz="1400" b="1" dirty="0"/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err="1"/>
              <a:t>쉐어포인트를</a:t>
            </a:r>
            <a:r>
              <a:rPr lang="ko-KR" altLang="en-US" sz="1400" dirty="0"/>
              <a:t> 통해 </a:t>
            </a:r>
            <a:r>
              <a:rPr lang="en-US" altLang="ko-KR" sz="1400" dirty="0"/>
              <a:t>QA </a:t>
            </a:r>
            <a:r>
              <a:rPr lang="ko-KR" altLang="en-US" sz="1400" dirty="0"/>
              <a:t>팀 내에서 기획문서 통합</a:t>
            </a:r>
            <a:endParaRPr lang="en-US" altLang="ko-KR" sz="1400" dirty="0"/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ko-KR" altLang="en-US" sz="1400" b="1" dirty="0"/>
              <a:t>지속적 유지 보수 필요</a:t>
            </a:r>
            <a:endParaRPr lang="en-US" altLang="ko-KR" sz="1400" b="1" dirty="0"/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업데이트</a:t>
            </a:r>
            <a:r>
              <a:rPr lang="en-US" altLang="ko-KR" sz="1400" dirty="0"/>
              <a:t>/</a:t>
            </a:r>
            <a:r>
              <a:rPr lang="ko-KR" altLang="en-US" sz="1400" dirty="0"/>
              <a:t>패치의 흐름을 지속적으로 파악하여 변경되는 부분에 선제 적용</a:t>
            </a:r>
            <a:r>
              <a:rPr lang="en-US" altLang="ko-KR" sz="1400" dirty="0"/>
              <a:t> </a:t>
            </a:r>
            <a:r>
              <a:rPr lang="ko-KR" altLang="en-US" sz="1400" dirty="0"/>
              <a:t>및 수정 필요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5606848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47357C6-398B-5D79-4744-A60AEDE1564F}"/>
              </a:ext>
            </a:extLst>
          </p:cNvPr>
          <p:cNvSpPr txBox="1"/>
          <p:nvPr/>
        </p:nvSpPr>
        <p:spPr>
          <a:xfrm>
            <a:off x="584304" y="124344"/>
            <a:ext cx="43760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>
                <a:solidFill>
                  <a:schemeClr val="bg1"/>
                </a:solidFill>
              </a:rPr>
              <a:t>3. </a:t>
            </a:r>
            <a:r>
              <a:rPr lang="ko-KR" altLang="en-US" sz="2000" b="1">
                <a:solidFill>
                  <a:schemeClr val="bg1"/>
                </a:solidFill>
              </a:rPr>
              <a:t>결과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5D31471E-184E-26A4-76CC-2E68C46A36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73E96CA5-94E3-2FC6-7DA6-74D299106C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7869587"/>
              </p:ext>
            </p:extLst>
          </p:nvPr>
        </p:nvGraphicFramePr>
        <p:xfrm>
          <a:off x="715366" y="1211565"/>
          <a:ext cx="7275695" cy="374609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72756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4609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813435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  <a:defRPr/>
                      </a:pPr>
                      <a:r>
                        <a:rPr lang="ko-KR" altLang="en-US" sz="1600" b="1" kern="10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rPr>
                        <a:t>▶ 자동화 효과 </a:t>
                      </a:r>
                      <a:r>
                        <a:rPr lang="en-US" altLang="ko-KR" sz="1600" b="1" kern="10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rPr>
                        <a:t>: CL </a:t>
                      </a:r>
                      <a:r>
                        <a:rPr lang="ko-KR" altLang="en-US" sz="1600" b="1" kern="10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rPr>
                        <a:t>작성 시간 단축</a:t>
                      </a:r>
                      <a:endParaRPr lang="en-US" altLang="ko-KR" sz="1600" b="1" kern="100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95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" name="차트 7">
            <a:extLst>
              <a:ext uri="{FF2B5EF4-FFF2-40B4-BE49-F238E27FC236}">
                <a16:creationId xmlns:a16="http://schemas.microsoft.com/office/drawing/2014/main" id="{5763F87F-4898-1E12-F70D-7E7C9863721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19977979"/>
              </p:ext>
            </p:extLst>
          </p:nvPr>
        </p:nvGraphicFramePr>
        <p:xfrm>
          <a:off x="715366" y="2158051"/>
          <a:ext cx="5380634" cy="39662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AB8C3BB0-5C6B-A1C1-FC91-22479DF20785}"/>
              </a:ext>
            </a:extLst>
          </p:cNvPr>
          <p:cNvSpPr txBox="1"/>
          <p:nvPr/>
        </p:nvSpPr>
        <p:spPr>
          <a:xfrm>
            <a:off x="6579954" y="2201619"/>
            <a:ext cx="5009072" cy="3039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400" b="1" dirty="0"/>
              <a:t>세일즈 체크리스트 작성 시간 </a:t>
            </a:r>
            <a:r>
              <a:rPr lang="en-US" altLang="ko-KR" sz="1400" b="1" dirty="0">
                <a:solidFill>
                  <a:srgbClr val="FF0000"/>
                </a:solidFill>
              </a:rPr>
              <a:t>95%</a:t>
            </a:r>
            <a:r>
              <a:rPr lang="en-US" altLang="ko-KR" sz="1400" b="1" dirty="0"/>
              <a:t> </a:t>
            </a:r>
            <a:r>
              <a:rPr lang="ko-KR" altLang="en-US" sz="1400" b="1" dirty="0"/>
              <a:t>단축</a:t>
            </a:r>
            <a:endParaRPr lang="en-US" altLang="ko-KR" sz="1400" b="1" dirty="0"/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400" b="1" dirty="0"/>
              <a:t>이벤트 체크리스트 작성 시간 </a:t>
            </a:r>
            <a:r>
              <a:rPr lang="en-US" altLang="ko-KR" sz="1400" b="1" dirty="0">
                <a:solidFill>
                  <a:srgbClr val="FF0000"/>
                </a:solidFill>
              </a:rPr>
              <a:t>58%</a:t>
            </a:r>
            <a:r>
              <a:rPr lang="en-US" altLang="ko-KR" sz="1400" b="1" dirty="0"/>
              <a:t> </a:t>
            </a:r>
            <a:r>
              <a:rPr lang="ko-KR" altLang="en-US" sz="1400" b="1" dirty="0"/>
              <a:t>단축</a:t>
            </a:r>
            <a:endParaRPr lang="en-US" altLang="ko-KR" sz="1400" b="1" dirty="0"/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endParaRPr lang="en-US" altLang="ko-KR" sz="1400" b="1" dirty="0"/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400" b="1" dirty="0"/>
              <a:t>매월 업데이트 </a:t>
            </a:r>
            <a:r>
              <a:rPr lang="en-US" altLang="ko-KR" sz="1400" b="1" dirty="0"/>
              <a:t>QA </a:t>
            </a:r>
            <a:r>
              <a:rPr lang="ko-KR" altLang="en-US" sz="1400" b="1" dirty="0"/>
              <a:t>시</a:t>
            </a:r>
            <a:r>
              <a:rPr lang="en-US" altLang="ko-KR" sz="1400" b="1" dirty="0"/>
              <a:t>, </a:t>
            </a:r>
            <a:r>
              <a:rPr lang="ko-KR" altLang="en-US" sz="1400" b="1" dirty="0">
                <a:solidFill>
                  <a:srgbClr val="FF0000"/>
                </a:solidFill>
              </a:rPr>
              <a:t>월 </a:t>
            </a:r>
            <a:r>
              <a:rPr lang="en-US" altLang="ko-KR" sz="1400" b="1" dirty="0">
                <a:solidFill>
                  <a:srgbClr val="FF0000"/>
                </a:solidFill>
              </a:rPr>
              <a:t>5</a:t>
            </a:r>
            <a:r>
              <a:rPr lang="ko-KR" altLang="en-US" sz="1400" b="1" dirty="0">
                <a:solidFill>
                  <a:srgbClr val="FF0000"/>
                </a:solidFill>
              </a:rPr>
              <a:t>시간 </a:t>
            </a:r>
            <a:r>
              <a:rPr lang="en-US" altLang="ko-KR" sz="1400" b="1" dirty="0">
                <a:solidFill>
                  <a:srgbClr val="FF0000"/>
                </a:solidFill>
              </a:rPr>
              <a:t>40</a:t>
            </a:r>
            <a:r>
              <a:rPr lang="ko-KR" altLang="en-US" sz="1400" b="1" dirty="0">
                <a:solidFill>
                  <a:srgbClr val="FF0000"/>
                </a:solidFill>
              </a:rPr>
              <a:t>분 </a:t>
            </a:r>
            <a:r>
              <a:rPr lang="ko-KR" altLang="en-US" sz="1400" b="1" dirty="0"/>
              <a:t>리소스 확보 가능</a:t>
            </a:r>
            <a:endParaRPr lang="en-US" altLang="ko-KR" sz="1400" b="1" dirty="0"/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400" b="1" dirty="0"/>
              <a:t>매주 정기점검 </a:t>
            </a:r>
            <a:r>
              <a:rPr lang="en-US" altLang="ko-KR" sz="1400" b="1" dirty="0"/>
              <a:t>QA </a:t>
            </a:r>
            <a:r>
              <a:rPr lang="ko-KR" altLang="en-US" sz="1400" b="1" dirty="0"/>
              <a:t>시</a:t>
            </a:r>
            <a:r>
              <a:rPr lang="en-US" altLang="ko-KR" sz="1400" b="1" dirty="0"/>
              <a:t>, </a:t>
            </a:r>
            <a:r>
              <a:rPr lang="ko-KR" altLang="en-US" sz="1400" b="1" dirty="0">
                <a:solidFill>
                  <a:srgbClr val="FF0000"/>
                </a:solidFill>
              </a:rPr>
              <a:t>주 </a:t>
            </a:r>
            <a:r>
              <a:rPr lang="en-US" altLang="ko-KR" sz="1400" b="1" dirty="0">
                <a:solidFill>
                  <a:srgbClr val="FF0000"/>
                </a:solidFill>
              </a:rPr>
              <a:t>45</a:t>
            </a:r>
            <a:r>
              <a:rPr lang="ko-KR" altLang="en-US" sz="1400" b="1" dirty="0">
                <a:solidFill>
                  <a:srgbClr val="FF0000"/>
                </a:solidFill>
              </a:rPr>
              <a:t>분 </a:t>
            </a:r>
            <a:r>
              <a:rPr lang="ko-KR" altLang="en-US" sz="1400" b="1" dirty="0"/>
              <a:t>리소스 확보 가능</a:t>
            </a:r>
            <a:endParaRPr lang="en-US" altLang="ko-KR" sz="1400" b="1" dirty="0"/>
          </a:p>
          <a:p>
            <a:pPr marL="800100" lvl="1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sz="1400" dirty="0"/>
              <a:t>더블체크 </a:t>
            </a:r>
            <a:r>
              <a:rPr lang="en-US" altLang="ko-KR" sz="1400" dirty="0"/>
              <a:t>+ </a:t>
            </a:r>
            <a:r>
              <a:rPr lang="ko-KR" altLang="en-US" sz="1400" dirty="0"/>
              <a:t>우선순위에 따른 리소스 분배 가능</a:t>
            </a:r>
            <a:endParaRPr lang="en-US" altLang="ko-KR" sz="1400" dirty="0"/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endParaRPr lang="en-US" altLang="ko-KR" sz="1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A336CC5-8179-DC1D-F579-28FC00348A43}"/>
              </a:ext>
            </a:extLst>
          </p:cNvPr>
          <p:cNvSpPr txBox="1"/>
          <p:nvPr/>
        </p:nvSpPr>
        <p:spPr>
          <a:xfrm>
            <a:off x="8945216" y="5857063"/>
            <a:ext cx="2643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u"/>
            </a:pPr>
            <a:r>
              <a:rPr lang="ko-KR" altLang="en-US" sz="900" b="1"/>
              <a:t>세일즈 건당 제작 소요 시간 </a:t>
            </a:r>
            <a:r>
              <a:rPr lang="en-US" altLang="ko-KR" sz="900" b="1"/>
              <a:t>: </a:t>
            </a:r>
            <a:r>
              <a:rPr lang="ko-KR" altLang="en-US" sz="900" b="1"/>
              <a:t>평균 </a:t>
            </a:r>
            <a:r>
              <a:rPr lang="en-US" altLang="ko-KR" sz="900" b="1"/>
              <a:t>3</a:t>
            </a:r>
            <a:r>
              <a:rPr lang="ko-KR" altLang="en-US" sz="900" b="1"/>
              <a:t>분</a:t>
            </a:r>
            <a:endParaRPr lang="en-US" altLang="ko-KR" sz="900" b="1"/>
          </a:p>
          <a:p>
            <a:pPr marL="342900" indent="-342900">
              <a:buFont typeface="Wingdings" panose="05000000000000000000" pitchFamily="2" charset="2"/>
              <a:buChar char="u"/>
            </a:pPr>
            <a:r>
              <a:rPr lang="ko-KR" altLang="en-US" sz="900" b="1"/>
              <a:t>이벤트 총 제작 소요 시간 </a:t>
            </a:r>
            <a:r>
              <a:rPr lang="en-US" altLang="ko-KR" sz="900" b="1"/>
              <a:t>: </a:t>
            </a:r>
            <a:r>
              <a:rPr lang="ko-KR" altLang="en-US" sz="900" b="1"/>
              <a:t>평균 </a:t>
            </a:r>
            <a:r>
              <a:rPr lang="en-US" altLang="ko-KR" sz="900" b="1"/>
              <a:t>70</a:t>
            </a:r>
            <a:r>
              <a:rPr lang="ko-KR" altLang="en-US" sz="900" b="1"/>
              <a:t>분</a:t>
            </a:r>
            <a:endParaRPr lang="en-US" altLang="ko-KR" sz="900"/>
          </a:p>
        </p:txBody>
      </p:sp>
    </p:spTree>
    <p:extLst>
      <p:ext uri="{BB962C8B-B14F-4D97-AF65-F5344CB8AC3E}">
        <p14:creationId xmlns:p14="http://schemas.microsoft.com/office/powerpoint/2010/main" val="24287784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66F9BFAF-4E90-979C-9375-518749EBADFE}"/>
              </a:ext>
            </a:extLst>
          </p:cNvPr>
          <p:cNvSpPr/>
          <p:nvPr/>
        </p:nvSpPr>
        <p:spPr>
          <a:xfrm>
            <a:off x="1219200" y="1602739"/>
            <a:ext cx="388681" cy="388681"/>
          </a:xfrm>
          <a:prstGeom prst="ellipse">
            <a:avLst/>
          </a:prstGeom>
          <a:noFill/>
          <a:ln w="1016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F52939-30E9-6E74-7318-AB1859A0BAF7}"/>
              </a:ext>
            </a:extLst>
          </p:cNvPr>
          <p:cNvSpPr txBox="1"/>
          <p:nvPr/>
        </p:nvSpPr>
        <p:spPr>
          <a:xfrm>
            <a:off x="1713824" y="1628139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09CAF6-414D-415B-9936-99F164E21065}"/>
              </a:ext>
            </a:extLst>
          </p:cNvPr>
          <p:cNvSpPr txBox="1"/>
          <p:nvPr/>
        </p:nvSpPr>
        <p:spPr>
          <a:xfrm>
            <a:off x="1713824" y="2424316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BF1D7B-C432-6D22-101B-F4AC0110AEEF}"/>
              </a:ext>
            </a:extLst>
          </p:cNvPr>
          <p:cNvSpPr txBox="1"/>
          <p:nvPr/>
        </p:nvSpPr>
        <p:spPr>
          <a:xfrm>
            <a:off x="2259166" y="1628139"/>
            <a:ext cx="1941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R2A</a:t>
            </a:r>
            <a:r>
              <a:rPr lang="ko-KR" altLang="en-US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폴더 다운로드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35DF20-B079-5675-BAA4-F040D604E891}"/>
              </a:ext>
            </a:extLst>
          </p:cNvPr>
          <p:cNvSpPr txBox="1"/>
          <p:nvPr/>
        </p:nvSpPr>
        <p:spPr>
          <a:xfrm>
            <a:off x="2259166" y="2424316"/>
            <a:ext cx="1305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파이썬 설치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FBAB92-C76B-958A-77ED-B13B78FACF15}"/>
              </a:ext>
            </a:extLst>
          </p:cNvPr>
          <p:cNvSpPr txBox="1"/>
          <p:nvPr/>
        </p:nvSpPr>
        <p:spPr>
          <a:xfrm>
            <a:off x="2374582" y="4758119"/>
            <a:ext cx="6205538" cy="3415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ko-KR" altLang="en-US" sz="1400" spc="-150" dirty="0"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rPr>
              <a:t>수동 테스트 </a:t>
            </a:r>
            <a:r>
              <a:rPr lang="en-US" altLang="ko-KR" sz="1400" spc="-150" dirty="0"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rPr>
              <a:t>vs </a:t>
            </a:r>
            <a:r>
              <a:rPr lang="ko-KR" altLang="en-US" sz="1400" spc="-150" dirty="0"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rPr>
              <a:t>자동 테스트 비교 및 개선 내용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B357C9E7-D533-325D-3D42-19A80CF7AC65}"/>
              </a:ext>
            </a:extLst>
          </p:cNvPr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타원 11">
            <a:extLst>
              <a:ext uri="{FF2B5EF4-FFF2-40B4-BE49-F238E27FC236}">
                <a16:creationId xmlns:a16="http://schemas.microsoft.com/office/drawing/2014/main" id="{007B83FD-6697-E356-EAD8-48C25C5D82B8}"/>
              </a:ext>
            </a:extLst>
          </p:cNvPr>
          <p:cNvSpPr/>
          <p:nvPr/>
        </p:nvSpPr>
        <p:spPr>
          <a:xfrm>
            <a:off x="1219200" y="2424316"/>
            <a:ext cx="388681" cy="388681"/>
          </a:xfrm>
          <a:prstGeom prst="ellipse">
            <a:avLst/>
          </a:prstGeom>
          <a:noFill/>
          <a:ln w="1016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BEE6223-A29F-553B-219E-56312EEA3BFA}"/>
              </a:ext>
            </a:extLst>
          </p:cNvPr>
          <p:cNvSpPr txBox="1"/>
          <p:nvPr/>
        </p:nvSpPr>
        <p:spPr>
          <a:xfrm>
            <a:off x="2374582" y="5498401"/>
            <a:ext cx="3541394" cy="9017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ko-KR" altLang="en-US" sz="1400" spc="-150"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rPr>
              <a:t>자동화 툴 설치 및 실행</a:t>
            </a:r>
            <a:endParaRPr lang="en-US" altLang="ko-KR" sz="1400" spc="-150">
              <a:solidFill>
                <a:schemeClr val="bg1"/>
              </a:solidFill>
              <a:latin typeface="Noto Sans CJK KR Thin" panose="020B0200000000000000" pitchFamily="34" charset="-127"/>
              <a:ea typeface="Noto Sans CJK KR Thin" panose="020B0200000000000000" pitchFamily="34" charset="-127"/>
              <a:cs typeface="Arial" panose="020B0604020202020204" pitchFamily="34" charset="0"/>
            </a:endParaRPr>
          </a:p>
          <a:p>
            <a:pPr marL="180975" indent="-180975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ko-KR" altLang="en-US" sz="1400" spc="-150"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rPr>
              <a:t>자동화 툴 구현 기능 리스트</a:t>
            </a:r>
            <a:endParaRPr lang="en-US" altLang="ko-KR" sz="1400" spc="-150">
              <a:solidFill>
                <a:schemeClr val="bg1"/>
              </a:solidFill>
              <a:latin typeface="Noto Sans CJK KR Thin" panose="020B0200000000000000" pitchFamily="34" charset="-127"/>
              <a:ea typeface="Noto Sans CJK KR Thin" panose="020B0200000000000000" pitchFamily="34" charset="-127"/>
              <a:cs typeface="Arial" panose="020B0604020202020204" pitchFamily="34" charset="0"/>
            </a:endParaRPr>
          </a:p>
          <a:p>
            <a:pPr marL="180975" indent="-180975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ko-KR" altLang="en-US" sz="1400" spc="-150"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rPr>
              <a:t>자동화 툴 구현 기능 예시</a:t>
            </a:r>
            <a:endParaRPr lang="ko-KR" altLang="en-US" sz="1400" spc="-150" dirty="0">
              <a:solidFill>
                <a:schemeClr val="bg1"/>
              </a:solidFill>
              <a:latin typeface="Noto Sans CJK KR Thin" panose="020B0200000000000000" pitchFamily="34" charset="-127"/>
              <a:ea typeface="Noto Sans CJK KR Thin" panose="020B0200000000000000" pitchFamily="34" charset="-127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F7FA07B-CB83-9949-90D0-E8758A9AE2E1}"/>
              </a:ext>
            </a:extLst>
          </p:cNvPr>
          <p:cNvSpPr txBox="1"/>
          <p:nvPr/>
        </p:nvSpPr>
        <p:spPr>
          <a:xfrm>
            <a:off x="1713824" y="3251945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778A4E6-8DA2-CE12-E2E6-B49A280EF72B}"/>
              </a:ext>
            </a:extLst>
          </p:cNvPr>
          <p:cNvSpPr txBox="1"/>
          <p:nvPr/>
        </p:nvSpPr>
        <p:spPr>
          <a:xfrm>
            <a:off x="2259166" y="3251945"/>
            <a:ext cx="1394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VS code </a:t>
            </a:r>
            <a:r>
              <a:rPr lang="ko-KR" altLang="en-US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설치</a:t>
            </a: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E1CA5E07-FFAE-3FCC-125B-C8E5C7A19008}"/>
              </a:ext>
            </a:extLst>
          </p:cNvPr>
          <p:cNvSpPr/>
          <p:nvPr/>
        </p:nvSpPr>
        <p:spPr>
          <a:xfrm>
            <a:off x="1219200" y="3251945"/>
            <a:ext cx="388681" cy="388681"/>
          </a:xfrm>
          <a:prstGeom prst="ellipse">
            <a:avLst/>
          </a:prstGeom>
          <a:noFill/>
          <a:ln w="1016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50415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E327C359-5754-0010-2E19-246B86C255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2772" y="849085"/>
            <a:ext cx="7846456" cy="515983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47357C6-398B-5D79-4744-A60AEDE1564F}"/>
              </a:ext>
            </a:extLst>
          </p:cNvPr>
          <p:cNvSpPr txBox="1"/>
          <p:nvPr/>
        </p:nvSpPr>
        <p:spPr>
          <a:xfrm>
            <a:off x="584304" y="124344"/>
            <a:ext cx="43760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1. R2A </a:t>
            </a:r>
            <a:r>
              <a:rPr lang="ko-KR" altLang="en-US" sz="2000" b="1" dirty="0">
                <a:solidFill>
                  <a:schemeClr val="bg1"/>
                </a:solidFill>
              </a:rPr>
              <a:t>폴더 다운로드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5D31471E-184E-26A4-76CC-2E68C46A36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50DEDB2-3A76-0BC5-B9A8-AEFB3D1CEBB2}"/>
              </a:ext>
            </a:extLst>
          </p:cNvPr>
          <p:cNvSpPr/>
          <p:nvPr/>
        </p:nvSpPr>
        <p:spPr>
          <a:xfrm>
            <a:off x="2322286" y="1341303"/>
            <a:ext cx="1770743" cy="28429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>
                <a:solidFill>
                  <a:srgbClr val="FF0000"/>
                </a:solidFill>
                <a:highlight>
                  <a:srgbClr val="FFFF00"/>
                </a:highlight>
              </a:rPr>
              <a:t>1 : </a:t>
            </a:r>
            <a:r>
              <a:rPr lang="ko-KR" altLang="en-US" b="1" dirty="0">
                <a:solidFill>
                  <a:srgbClr val="FF0000"/>
                </a:solidFill>
                <a:highlight>
                  <a:srgbClr val="FFFF00"/>
                </a:highlight>
              </a:rPr>
              <a:t>신규 생성</a:t>
            </a:r>
            <a:endParaRPr lang="en-US" altLang="ko-KR" b="1" dirty="0">
              <a:solidFill>
                <a:srgbClr val="FF0000"/>
              </a:solidFill>
              <a:highlight>
                <a:srgbClr val="FFFF00"/>
              </a:highlight>
            </a:endParaRPr>
          </a:p>
          <a:p>
            <a:endParaRPr lang="en-US" altLang="ko-KR" b="1" dirty="0">
              <a:solidFill>
                <a:sysClr val="windowText" lastClr="000000"/>
              </a:solidFill>
            </a:endParaRPr>
          </a:p>
          <a:p>
            <a:endParaRPr lang="ko-KR" alt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57EA17F-478C-2162-2BC7-032912024557}"/>
              </a:ext>
            </a:extLst>
          </p:cNvPr>
          <p:cNvSpPr/>
          <p:nvPr/>
        </p:nvSpPr>
        <p:spPr>
          <a:xfrm>
            <a:off x="5532128" y="1519736"/>
            <a:ext cx="4337586" cy="192377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rgbClr val="FF0000"/>
                </a:solidFill>
                <a:highlight>
                  <a:srgbClr val="FFFF00"/>
                </a:highlight>
              </a:rPr>
              <a:t>2</a:t>
            </a:r>
          </a:p>
          <a:p>
            <a:endParaRPr lang="en-US" altLang="ko-KR" b="1" dirty="0">
              <a:solidFill>
                <a:srgbClr val="FF0000"/>
              </a:solidFill>
              <a:highlight>
                <a:srgbClr val="FFFF00"/>
              </a:highlight>
            </a:endParaRPr>
          </a:p>
          <a:p>
            <a:endParaRPr lang="en-US" altLang="ko-KR" b="1" dirty="0">
              <a:solidFill>
                <a:sysClr val="windowText" lastClr="000000"/>
              </a:solidFill>
            </a:endParaRPr>
          </a:p>
          <a:p>
            <a:endParaRPr lang="en-US" altLang="ko-KR" b="1" dirty="0">
              <a:solidFill>
                <a:sysClr val="windowText" lastClr="000000"/>
              </a:solidFill>
            </a:endParaRPr>
          </a:p>
          <a:p>
            <a:endParaRPr lang="en-US" altLang="ko-KR" b="1" dirty="0">
              <a:solidFill>
                <a:sysClr val="windowText" lastClr="000000"/>
              </a:solidFill>
            </a:endParaRPr>
          </a:p>
          <a:p>
            <a:endParaRPr lang="en-US" altLang="ko-KR" b="1" dirty="0">
              <a:solidFill>
                <a:sysClr val="windowText" lastClr="000000"/>
              </a:solidFill>
            </a:endParaRPr>
          </a:p>
          <a:p>
            <a:endParaRPr lang="en-US" altLang="ko-KR" b="1" dirty="0">
              <a:solidFill>
                <a:sysClr val="windowText" lastClr="000000"/>
              </a:solidFill>
            </a:endParaRPr>
          </a:p>
          <a:p>
            <a:endParaRPr lang="en-US" altLang="ko-KR" b="1" dirty="0">
              <a:solidFill>
                <a:sysClr val="windowText" lastClr="000000"/>
              </a:solidFill>
            </a:endParaRPr>
          </a:p>
          <a:p>
            <a:endParaRPr lang="ko-KR" alt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815C8CD-6D03-67BB-D0D8-EBB43A861412}"/>
              </a:ext>
            </a:extLst>
          </p:cNvPr>
          <p:cNvSpPr/>
          <p:nvPr/>
        </p:nvSpPr>
        <p:spPr>
          <a:xfrm>
            <a:off x="5660572" y="4114164"/>
            <a:ext cx="2873828" cy="22560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rgbClr val="FF0000"/>
                </a:solidFill>
                <a:highlight>
                  <a:srgbClr val="FFFF00"/>
                </a:highlight>
              </a:rPr>
              <a:t>3</a:t>
            </a:r>
          </a:p>
          <a:p>
            <a:endParaRPr lang="en-US" altLang="ko-KR" b="1" dirty="0">
              <a:solidFill>
                <a:sysClr val="windowText" lastClr="000000"/>
              </a:solidFill>
            </a:endParaRPr>
          </a:p>
          <a:p>
            <a:endParaRPr lang="ko-KR" alt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0B3623E-6C0F-CB49-0DA4-84E95B202FBD}"/>
              </a:ext>
            </a:extLst>
          </p:cNvPr>
          <p:cNvSpPr/>
          <p:nvPr/>
        </p:nvSpPr>
        <p:spPr>
          <a:xfrm>
            <a:off x="2322285" y="1625600"/>
            <a:ext cx="2946401" cy="26978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b="1" dirty="0">
              <a:solidFill>
                <a:srgbClr val="FF0000"/>
              </a:solidFill>
              <a:highlight>
                <a:srgbClr val="FFFF00"/>
              </a:highlight>
            </a:endParaRPr>
          </a:p>
          <a:p>
            <a:r>
              <a:rPr lang="en-US" altLang="ko-KR" b="1" dirty="0">
                <a:solidFill>
                  <a:srgbClr val="FF0000"/>
                </a:solidFill>
                <a:highlight>
                  <a:srgbClr val="FFFF00"/>
                </a:highlight>
              </a:rPr>
              <a:t> </a:t>
            </a:r>
          </a:p>
          <a:p>
            <a:endParaRPr lang="en-US" altLang="ko-KR" b="1" dirty="0">
              <a:solidFill>
                <a:srgbClr val="FF0000"/>
              </a:solidFill>
              <a:highlight>
                <a:srgbClr val="FFFF00"/>
              </a:highlight>
            </a:endParaRPr>
          </a:p>
          <a:p>
            <a:endParaRPr lang="en-US" altLang="ko-KR" b="1" dirty="0">
              <a:solidFill>
                <a:srgbClr val="FF0000"/>
              </a:solidFill>
              <a:highlight>
                <a:srgbClr val="FFFF00"/>
              </a:highlight>
            </a:endParaRPr>
          </a:p>
          <a:p>
            <a:endParaRPr lang="en-US" altLang="ko-KR" b="1" dirty="0">
              <a:solidFill>
                <a:srgbClr val="FF0000"/>
              </a:solidFill>
              <a:highlight>
                <a:srgbClr val="FFFF00"/>
              </a:highlight>
            </a:endParaRPr>
          </a:p>
          <a:p>
            <a:r>
              <a:rPr lang="en-US" altLang="ko-KR" b="1" dirty="0">
                <a:solidFill>
                  <a:srgbClr val="FF0000"/>
                </a:solidFill>
                <a:highlight>
                  <a:srgbClr val="FFFF00"/>
                </a:highlight>
              </a:rPr>
              <a:t>4 : </a:t>
            </a:r>
            <a:r>
              <a:rPr lang="ko-KR" altLang="en-US" b="1" dirty="0">
                <a:solidFill>
                  <a:srgbClr val="FF0000"/>
                </a:solidFill>
                <a:highlight>
                  <a:srgbClr val="FFFF00"/>
                </a:highlight>
              </a:rPr>
              <a:t>접속</a:t>
            </a:r>
            <a:endParaRPr lang="en-US" altLang="ko-KR" b="1" dirty="0">
              <a:solidFill>
                <a:srgbClr val="FF0000"/>
              </a:solidFill>
              <a:highlight>
                <a:srgbClr val="FFFF00"/>
              </a:highlight>
            </a:endParaRPr>
          </a:p>
          <a:p>
            <a:endParaRPr lang="en-US" altLang="ko-KR" b="1" dirty="0">
              <a:solidFill>
                <a:sysClr val="windowText" lastClr="000000"/>
              </a:solidFill>
            </a:endParaRPr>
          </a:p>
          <a:p>
            <a:endParaRPr lang="ko-KR" altLang="en-US" b="1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49600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47357C6-398B-5D79-4744-A60AEDE1564F}"/>
              </a:ext>
            </a:extLst>
          </p:cNvPr>
          <p:cNvSpPr txBox="1"/>
          <p:nvPr/>
        </p:nvSpPr>
        <p:spPr>
          <a:xfrm>
            <a:off x="584304" y="124344"/>
            <a:ext cx="43760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1. R2A </a:t>
            </a:r>
            <a:r>
              <a:rPr lang="ko-KR" altLang="en-US" sz="2000" b="1" dirty="0">
                <a:solidFill>
                  <a:schemeClr val="bg1"/>
                </a:solidFill>
              </a:rPr>
              <a:t>폴더 다운로드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5D31471E-184E-26A4-76CC-2E68C46A36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" name="내용 개체 틀 6">
            <a:extLst>
              <a:ext uri="{FF2B5EF4-FFF2-40B4-BE49-F238E27FC236}">
                <a16:creationId xmlns:a16="http://schemas.microsoft.com/office/drawing/2014/main" id="{A09C7614-288E-388E-39A0-6499CE343B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53235" y="1608195"/>
            <a:ext cx="7485528" cy="364161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650DEDB2-3A76-0BC5-B9A8-AEFB3D1CEBB2}"/>
              </a:ext>
            </a:extLst>
          </p:cNvPr>
          <p:cNvSpPr/>
          <p:nvPr/>
        </p:nvSpPr>
        <p:spPr>
          <a:xfrm>
            <a:off x="2353235" y="3183550"/>
            <a:ext cx="6172200" cy="24545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rgbClr val="FF0000"/>
                </a:solidFill>
                <a:highlight>
                  <a:srgbClr val="FFFF00"/>
                </a:highlight>
              </a:rPr>
              <a:t>1 : R2A </a:t>
            </a:r>
            <a:r>
              <a:rPr lang="ko-KR" altLang="en-US" b="1" dirty="0">
                <a:solidFill>
                  <a:srgbClr val="FF0000"/>
                </a:solidFill>
                <a:highlight>
                  <a:srgbClr val="FFFF00"/>
                </a:highlight>
              </a:rPr>
              <a:t>폴더를 로컬 </a:t>
            </a:r>
            <a:r>
              <a:rPr lang="en-US" altLang="ko-KR" b="1" dirty="0">
                <a:solidFill>
                  <a:srgbClr val="FF0000"/>
                </a:solidFill>
                <a:highlight>
                  <a:srgbClr val="FFFF00"/>
                </a:highlight>
              </a:rPr>
              <a:t>D: or E: </a:t>
            </a:r>
            <a:r>
              <a:rPr lang="ko-KR" altLang="en-US" b="1" dirty="0">
                <a:solidFill>
                  <a:srgbClr val="FF0000"/>
                </a:solidFill>
                <a:highlight>
                  <a:srgbClr val="FFFF00"/>
                </a:highlight>
              </a:rPr>
              <a:t>로 이동</a:t>
            </a:r>
            <a:endParaRPr lang="en-US" altLang="ko-KR" b="1" dirty="0">
              <a:solidFill>
                <a:srgbClr val="FF0000"/>
              </a:solidFill>
              <a:highlight>
                <a:srgbClr val="FFFF00"/>
              </a:highlight>
            </a:endParaRPr>
          </a:p>
          <a:p>
            <a:endParaRPr lang="en-US" altLang="ko-KR" b="1" dirty="0">
              <a:solidFill>
                <a:sysClr val="windowText" lastClr="000000"/>
              </a:solidFill>
            </a:endParaRPr>
          </a:p>
          <a:p>
            <a:endParaRPr lang="ko-KR" altLang="en-US" b="1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97193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47357C6-398B-5D79-4744-A60AEDE1564F}"/>
              </a:ext>
            </a:extLst>
          </p:cNvPr>
          <p:cNvSpPr txBox="1"/>
          <p:nvPr/>
        </p:nvSpPr>
        <p:spPr>
          <a:xfrm>
            <a:off x="584304" y="124344"/>
            <a:ext cx="43760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2. </a:t>
            </a:r>
            <a:r>
              <a:rPr lang="ko-KR" altLang="en-US" sz="2000" b="1" dirty="0">
                <a:solidFill>
                  <a:schemeClr val="bg1"/>
                </a:solidFill>
              </a:rPr>
              <a:t>파이썬 설치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5D31471E-184E-26A4-76CC-2E68C46A36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" name="내용 개체 틀 6">
            <a:extLst>
              <a:ext uri="{FF2B5EF4-FFF2-40B4-BE49-F238E27FC236}">
                <a16:creationId xmlns:a16="http://schemas.microsoft.com/office/drawing/2014/main" id="{A09C7614-288E-388E-39A0-6499CE343B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87235" y="1966685"/>
            <a:ext cx="9617530" cy="292463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56F0671-04D4-C158-C7AC-B8FE48865FD9}"/>
              </a:ext>
            </a:extLst>
          </p:cNvPr>
          <p:cNvSpPr/>
          <p:nvPr/>
        </p:nvSpPr>
        <p:spPr>
          <a:xfrm>
            <a:off x="2077436" y="3803896"/>
            <a:ext cx="2581650" cy="35185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b="1" dirty="0">
              <a:solidFill>
                <a:srgbClr val="FF0000"/>
              </a:solidFill>
              <a:highlight>
                <a:srgbClr val="FFFF00"/>
              </a:highlight>
            </a:endParaRPr>
          </a:p>
          <a:p>
            <a:endParaRPr lang="en-US" altLang="ko-KR" b="1" dirty="0">
              <a:solidFill>
                <a:srgbClr val="FF0000"/>
              </a:solidFill>
              <a:highlight>
                <a:srgbClr val="FFFF00"/>
              </a:highlight>
            </a:endParaRPr>
          </a:p>
          <a:p>
            <a:endParaRPr lang="en-US" altLang="ko-KR" b="1" dirty="0">
              <a:solidFill>
                <a:srgbClr val="FF0000"/>
              </a:solidFill>
              <a:highlight>
                <a:srgbClr val="FFFF00"/>
              </a:highlight>
            </a:endParaRPr>
          </a:p>
          <a:p>
            <a:r>
              <a:rPr lang="en-US" altLang="ko-KR" sz="2800" b="1" dirty="0">
                <a:solidFill>
                  <a:srgbClr val="FF0000"/>
                </a:solidFill>
                <a:highlight>
                  <a:srgbClr val="FFFF00"/>
                </a:highlight>
              </a:rPr>
              <a:t>2</a:t>
            </a:r>
          </a:p>
          <a:p>
            <a:endParaRPr lang="en-US" altLang="ko-KR" b="1" dirty="0">
              <a:solidFill>
                <a:srgbClr val="FF0000"/>
              </a:solidFill>
              <a:highlight>
                <a:srgbClr val="FFFF00"/>
              </a:highlight>
            </a:endParaRPr>
          </a:p>
          <a:p>
            <a:endParaRPr lang="en-US" altLang="ko-KR" b="1" dirty="0">
              <a:solidFill>
                <a:srgbClr val="FF0000"/>
              </a:solidFill>
              <a:highlight>
                <a:srgbClr val="FFFF00"/>
              </a:highlight>
            </a:endParaRPr>
          </a:p>
          <a:p>
            <a:endParaRPr lang="en-US" altLang="ko-KR" b="1" dirty="0">
              <a:solidFill>
                <a:srgbClr val="FF0000"/>
              </a:solidFill>
              <a:highlight>
                <a:srgbClr val="FFFF00"/>
              </a:highlight>
            </a:endParaRPr>
          </a:p>
          <a:p>
            <a:endParaRPr lang="en-US" altLang="ko-KR" b="1" dirty="0">
              <a:solidFill>
                <a:sysClr val="windowText" lastClr="000000"/>
              </a:solidFill>
            </a:endParaRPr>
          </a:p>
          <a:p>
            <a:endParaRPr lang="ko-KR" alt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50DEDB2-3A76-0BC5-B9A8-AEFB3D1CEBB2}"/>
              </a:ext>
            </a:extLst>
          </p:cNvPr>
          <p:cNvSpPr/>
          <p:nvPr/>
        </p:nvSpPr>
        <p:spPr>
          <a:xfrm>
            <a:off x="1121587" y="1988247"/>
            <a:ext cx="2239618" cy="35185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b="1" dirty="0">
                <a:solidFill>
                  <a:srgbClr val="FF0000"/>
                </a:solidFill>
                <a:highlight>
                  <a:srgbClr val="FFFF00"/>
                </a:highlight>
              </a:rPr>
              <a:t>1</a:t>
            </a:r>
          </a:p>
          <a:p>
            <a:endParaRPr lang="en-US" altLang="ko-KR" b="1" dirty="0">
              <a:solidFill>
                <a:srgbClr val="FF0000"/>
              </a:solidFill>
              <a:highlight>
                <a:srgbClr val="FFFF00"/>
              </a:highlight>
            </a:endParaRPr>
          </a:p>
          <a:p>
            <a:endParaRPr lang="en-US" altLang="ko-KR" b="1" dirty="0">
              <a:solidFill>
                <a:sysClr val="windowText" lastClr="000000"/>
              </a:solidFill>
            </a:endParaRPr>
          </a:p>
          <a:p>
            <a:endParaRPr lang="ko-KR" altLang="en-US" b="1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1889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47357C6-398B-5D79-4744-A60AEDE1564F}"/>
              </a:ext>
            </a:extLst>
          </p:cNvPr>
          <p:cNvSpPr txBox="1"/>
          <p:nvPr/>
        </p:nvSpPr>
        <p:spPr>
          <a:xfrm>
            <a:off x="584304" y="124344"/>
            <a:ext cx="43760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2. </a:t>
            </a:r>
            <a:r>
              <a:rPr lang="ko-KR" altLang="en-US" sz="2000" b="1" dirty="0">
                <a:solidFill>
                  <a:schemeClr val="bg1"/>
                </a:solidFill>
              </a:rPr>
              <a:t>파이썬 설치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5D31471E-184E-26A4-76CC-2E68C46A36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" name="내용 개체 틀 6">
            <a:extLst>
              <a:ext uri="{FF2B5EF4-FFF2-40B4-BE49-F238E27FC236}">
                <a16:creationId xmlns:a16="http://schemas.microsoft.com/office/drawing/2014/main" id="{A09C7614-288E-388E-39A0-6499CE343B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4330" y="1126754"/>
            <a:ext cx="7423339" cy="4604491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56F0671-04D4-C158-C7AC-B8FE48865FD9}"/>
              </a:ext>
            </a:extLst>
          </p:cNvPr>
          <p:cNvSpPr/>
          <p:nvPr/>
        </p:nvSpPr>
        <p:spPr>
          <a:xfrm>
            <a:off x="4399720" y="3684105"/>
            <a:ext cx="5221357" cy="95415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rgbClr val="FF0000"/>
                </a:solidFill>
                <a:highlight>
                  <a:srgbClr val="FFFF00"/>
                </a:highlight>
              </a:rPr>
              <a:t>2</a:t>
            </a:r>
          </a:p>
          <a:p>
            <a:endParaRPr lang="en-US" altLang="ko-KR" b="1" dirty="0">
              <a:solidFill>
                <a:srgbClr val="FF0000"/>
              </a:solidFill>
              <a:highlight>
                <a:srgbClr val="FFFF00"/>
              </a:highlight>
            </a:endParaRPr>
          </a:p>
          <a:p>
            <a:endParaRPr lang="en-US" altLang="ko-KR" b="1" dirty="0">
              <a:solidFill>
                <a:srgbClr val="FF0000"/>
              </a:solidFill>
              <a:highlight>
                <a:srgbClr val="FFFF00"/>
              </a:highlight>
            </a:endParaRPr>
          </a:p>
          <a:p>
            <a:endParaRPr lang="en-US" altLang="ko-KR" b="1" dirty="0">
              <a:solidFill>
                <a:srgbClr val="FF0000"/>
              </a:solidFill>
              <a:highlight>
                <a:srgbClr val="FFFF00"/>
              </a:highlight>
            </a:endParaRPr>
          </a:p>
          <a:p>
            <a:endParaRPr lang="en-US" altLang="ko-KR" b="1" dirty="0">
              <a:solidFill>
                <a:sysClr val="windowText" lastClr="000000"/>
              </a:solidFill>
            </a:endParaRPr>
          </a:p>
          <a:p>
            <a:endParaRPr lang="ko-KR" alt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50DEDB2-3A76-0BC5-B9A8-AEFB3D1CEBB2}"/>
              </a:ext>
            </a:extLst>
          </p:cNvPr>
          <p:cNvSpPr/>
          <p:nvPr/>
        </p:nvSpPr>
        <p:spPr>
          <a:xfrm>
            <a:off x="4399721" y="5240561"/>
            <a:ext cx="2239618" cy="35185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rgbClr val="FF0000"/>
                </a:solidFill>
                <a:highlight>
                  <a:srgbClr val="FFFF00"/>
                </a:highlight>
              </a:rPr>
              <a:t>1 </a:t>
            </a:r>
            <a:r>
              <a:rPr lang="ko-KR" altLang="en-US" b="1" dirty="0">
                <a:solidFill>
                  <a:srgbClr val="FF0000"/>
                </a:solidFill>
                <a:highlight>
                  <a:srgbClr val="FFFF00"/>
                </a:highlight>
              </a:rPr>
              <a:t>체크</a:t>
            </a:r>
            <a:endParaRPr lang="en-US" altLang="ko-KR" b="1" dirty="0">
              <a:solidFill>
                <a:srgbClr val="FF0000"/>
              </a:solidFill>
              <a:highlight>
                <a:srgbClr val="FFFF00"/>
              </a:highlight>
            </a:endParaRPr>
          </a:p>
          <a:p>
            <a:endParaRPr lang="en-US" altLang="ko-KR" b="1" dirty="0">
              <a:solidFill>
                <a:srgbClr val="FF0000"/>
              </a:solidFill>
              <a:highlight>
                <a:srgbClr val="FFFF00"/>
              </a:highlight>
            </a:endParaRPr>
          </a:p>
          <a:p>
            <a:endParaRPr lang="en-US" altLang="ko-KR" b="1" dirty="0">
              <a:solidFill>
                <a:sysClr val="windowText" lastClr="000000"/>
              </a:solidFill>
            </a:endParaRPr>
          </a:p>
          <a:p>
            <a:endParaRPr lang="ko-KR" altLang="en-US" b="1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94726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47357C6-398B-5D79-4744-A60AEDE1564F}"/>
              </a:ext>
            </a:extLst>
          </p:cNvPr>
          <p:cNvSpPr txBox="1"/>
          <p:nvPr/>
        </p:nvSpPr>
        <p:spPr>
          <a:xfrm>
            <a:off x="584304" y="124344"/>
            <a:ext cx="43760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2. </a:t>
            </a:r>
            <a:r>
              <a:rPr lang="ko-KR" altLang="en-US" sz="2000" b="1" dirty="0">
                <a:solidFill>
                  <a:schemeClr val="bg1"/>
                </a:solidFill>
              </a:rPr>
              <a:t>파이썬 설치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5D31471E-184E-26A4-76CC-2E68C46A36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" name="내용 개체 틀 6">
            <a:extLst>
              <a:ext uri="{FF2B5EF4-FFF2-40B4-BE49-F238E27FC236}">
                <a16:creationId xmlns:a16="http://schemas.microsoft.com/office/drawing/2014/main" id="{A09C7614-288E-388E-39A0-6499CE343B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84330" y="1141326"/>
            <a:ext cx="7423339" cy="4575346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56F0671-04D4-C158-C7AC-B8FE48865FD9}"/>
              </a:ext>
            </a:extLst>
          </p:cNvPr>
          <p:cNvSpPr/>
          <p:nvPr/>
        </p:nvSpPr>
        <p:spPr>
          <a:xfrm>
            <a:off x="4399720" y="1948070"/>
            <a:ext cx="5221357" cy="269019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rgbClr val="FF0000"/>
                </a:solidFill>
                <a:highlight>
                  <a:srgbClr val="FFFF00"/>
                </a:highlight>
              </a:rPr>
              <a:t>1 </a:t>
            </a:r>
            <a:r>
              <a:rPr lang="ko-KR" altLang="en-US" b="1" dirty="0">
                <a:solidFill>
                  <a:srgbClr val="FF0000"/>
                </a:solidFill>
                <a:highlight>
                  <a:srgbClr val="FFFF00"/>
                </a:highlight>
              </a:rPr>
              <a:t>모두 체크</a:t>
            </a:r>
            <a:endParaRPr lang="en-US" altLang="ko-KR" b="1" dirty="0">
              <a:solidFill>
                <a:srgbClr val="FF0000"/>
              </a:solidFill>
              <a:highlight>
                <a:srgbClr val="FFFF00"/>
              </a:highlight>
            </a:endParaRPr>
          </a:p>
          <a:p>
            <a:endParaRPr lang="en-US" altLang="ko-KR" b="1" dirty="0">
              <a:solidFill>
                <a:srgbClr val="FF0000"/>
              </a:solidFill>
              <a:highlight>
                <a:srgbClr val="FFFF00"/>
              </a:highlight>
            </a:endParaRPr>
          </a:p>
          <a:p>
            <a:endParaRPr lang="en-US" altLang="ko-KR" b="1" dirty="0">
              <a:solidFill>
                <a:srgbClr val="FF0000"/>
              </a:solidFill>
              <a:highlight>
                <a:srgbClr val="FFFF00"/>
              </a:highlight>
            </a:endParaRPr>
          </a:p>
          <a:p>
            <a:endParaRPr lang="en-US" altLang="ko-KR" b="1" dirty="0">
              <a:solidFill>
                <a:srgbClr val="FF0000"/>
              </a:solidFill>
              <a:highlight>
                <a:srgbClr val="FFFF00"/>
              </a:highlight>
            </a:endParaRPr>
          </a:p>
          <a:p>
            <a:endParaRPr lang="en-US" altLang="ko-KR" b="1" dirty="0">
              <a:solidFill>
                <a:srgbClr val="FF0000"/>
              </a:solidFill>
              <a:highlight>
                <a:srgbClr val="FFFF00"/>
              </a:highlight>
            </a:endParaRPr>
          </a:p>
          <a:p>
            <a:endParaRPr lang="en-US" altLang="ko-KR" b="1" dirty="0">
              <a:solidFill>
                <a:srgbClr val="FF0000"/>
              </a:solidFill>
              <a:highlight>
                <a:srgbClr val="FFFF00"/>
              </a:highlight>
            </a:endParaRPr>
          </a:p>
          <a:p>
            <a:endParaRPr lang="en-US" altLang="ko-KR" b="1" dirty="0">
              <a:solidFill>
                <a:srgbClr val="FF0000"/>
              </a:solidFill>
              <a:highlight>
                <a:srgbClr val="FFFF00"/>
              </a:highlight>
            </a:endParaRPr>
          </a:p>
          <a:p>
            <a:endParaRPr lang="en-US" altLang="ko-KR" b="1" dirty="0">
              <a:solidFill>
                <a:srgbClr val="FF0000"/>
              </a:solidFill>
              <a:highlight>
                <a:srgbClr val="FFFF00"/>
              </a:highlight>
            </a:endParaRPr>
          </a:p>
          <a:p>
            <a:endParaRPr lang="en-US" altLang="ko-KR" b="1" dirty="0">
              <a:solidFill>
                <a:srgbClr val="FF0000"/>
              </a:solidFill>
              <a:highlight>
                <a:srgbClr val="FFFF00"/>
              </a:highlight>
            </a:endParaRPr>
          </a:p>
          <a:p>
            <a:endParaRPr lang="en-US" altLang="ko-KR" b="1" dirty="0">
              <a:solidFill>
                <a:srgbClr val="FF0000"/>
              </a:solidFill>
              <a:highlight>
                <a:srgbClr val="FFFF00"/>
              </a:highlight>
            </a:endParaRPr>
          </a:p>
          <a:p>
            <a:endParaRPr lang="en-US" altLang="ko-KR" b="1" dirty="0">
              <a:solidFill>
                <a:sysClr val="windowText" lastClr="000000"/>
              </a:solidFill>
            </a:endParaRPr>
          </a:p>
          <a:p>
            <a:endParaRPr lang="ko-KR" alt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50DEDB2-3A76-0BC5-B9A8-AEFB3D1CEBB2}"/>
              </a:ext>
            </a:extLst>
          </p:cNvPr>
          <p:cNvSpPr/>
          <p:nvPr/>
        </p:nvSpPr>
        <p:spPr>
          <a:xfrm>
            <a:off x="7606747" y="5255133"/>
            <a:ext cx="1166191" cy="35185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rgbClr val="FF0000"/>
                </a:solidFill>
                <a:highlight>
                  <a:srgbClr val="FFFF00"/>
                </a:highlight>
              </a:rPr>
              <a:t>2</a:t>
            </a:r>
          </a:p>
          <a:p>
            <a:endParaRPr lang="en-US" altLang="ko-KR" b="1" dirty="0">
              <a:solidFill>
                <a:srgbClr val="FF0000"/>
              </a:solidFill>
              <a:highlight>
                <a:srgbClr val="FFFF00"/>
              </a:highlight>
            </a:endParaRPr>
          </a:p>
          <a:p>
            <a:endParaRPr lang="en-US" altLang="ko-KR" b="1" dirty="0">
              <a:solidFill>
                <a:sysClr val="windowText" lastClr="000000"/>
              </a:solidFill>
            </a:endParaRPr>
          </a:p>
          <a:p>
            <a:endParaRPr lang="ko-KR" altLang="en-US" b="1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18632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47357C6-398B-5D79-4744-A60AEDE1564F}"/>
              </a:ext>
            </a:extLst>
          </p:cNvPr>
          <p:cNvSpPr txBox="1"/>
          <p:nvPr/>
        </p:nvSpPr>
        <p:spPr>
          <a:xfrm>
            <a:off x="584304" y="124344"/>
            <a:ext cx="43760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2. </a:t>
            </a:r>
            <a:r>
              <a:rPr lang="ko-KR" altLang="en-US" sz="2000" b="1" dirty="0">
                <a:solidFill>
                  <a:schemeClr val="bg1"/>
                </a:solidFill>
              </a:rPr>
              <a:t>파이썬 설치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5D31471E-184E-26A4-76CC-2E68C46A36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" name="내용 개체 틀 6">
            <a:extLst>
              <a:ext uri="{FF2B5EF4-FFF2-40B4-BE49-F238E27FC236}">
                <a16:creationId xmlns:a16="http://schemas.microsoft.com/office/drawing/2014/main" id="{A09C7614-288E-388E-39A0-6499CE343B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84330" y="1141326"/>
            <a:ext cx="7423338" cy="4575346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56F0671-04D4-C158-C7AC-B8FE48865FD9}"/>
              </a:ext>
            </a:extLst>
          </p:cNvPr>
          <p:cNvSpPr/>
          <p:nvPr/>
        </p:nvSpPr>
        <p:spPr>
          <a:xfrm>
            <a:off x="4399721" y="1948070"/>
            <a:ext cx="4004692" cy="148092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rgbClr val="FF0000"/>
                </a:solidFill>
                <a:highlight>
                  <a:srgbClr val="FFFF00"/>
                </a:highlight>
              </a:rPr>
              <a:t>1 : Install</a:t>
            </a:r>
            <a:r>
              <a:rPr lang="ko-KR" altLang="en-US" b="1" dirty="0">
                <a:solidFill>
                  <a:srgbClr val="FF0000"/>
                </a:solidFill>
                <a:highlight>
                  <a:srgbClr val="FFFF00"/>
                </a:highlight>
              </a:rPr>
              <a:t> </a:t>
            </a:r>
            <a:r>
              <a:rPr lang="en-US" altLang="ko-KR" b="1" dirty="0">
                <a:solidFill>
                  <a:srgbClr val="FF0000"/>
                </a:solidFill>
                <a:highlight>
                  <a:srgbClr val="FFFF00"/>
                </a:highlight>
              </a:rPr>
              <a:t>for</a:t>
            </a:r>
            <a:r>
              <a:rPr lang="ko-KR" altLang="en-US" b="1" dirty="0">
                <a:solidFill>
                  <a:srgbClr val="FF0000"/>
                </a:solidFill>
                <a:highlight>
                  <a:srgbClr val="FFFF00"/>
                </a:highlight>
              </a:rPr>
              <a:t> </a:t>
            </a:r>
            <a:r>
              <a:rPr lang="en-US" altLang="ko-KR" b="1" dirty="0">
                <a:solidFill>
                  <a:srgbClr val="FF0000"/>
                </a:solidFill>
                <a:highlight>
                  <a:srgbClr val="FFFF00"/>
                </a:highlight>
              </a:rPr>
              <a:t>all</a:t>
            </a:r>
            <a:r>
              <a:rPr lang="ko-KR" altLang="en-US" b="1" dirty="0">
                <a:solidFill>
                  <a:srgbClr val="FF0000"/>
                </a:solidFill>
                <a:highlight>
                  <a:srgbClr val="FFFF00"/>
                </a:highlight>
              </a:rPr>
              <a:t> </a:t>
            </a:r>
            <a:r>
              <a:rPr lang="en-US" altLang="ko-KR" b="1" dirty="0">
                <a:solidFill>
                  <a:srgbClr val="FF0000"/>
                </a:solidFill>
                <a:highlight>
                  <a:srgbClr val="FFFF00"/>
                </a:highlight>
              </a:rPr>
              <a:t>users</a:t>
            </a:r>
            <a:r>
              <a:rPr lang="ko-KR" altLang="en-US" b="1" dirty="0">
                <a:solidFill>
                  <a:srgbClr val="FF0000"/>
                </a:solidFill>
                <a:highlight>
                  <a:srgbClr val="FFFF00"/>
                </a:highlight>
              </a:rPr>
              <a:t> 체크</a:t>
            </a:r>
            <a:endParaRPr lang="en-US" altLang="ko-KR" b="1" dirty="0">
              <a:solidFill>
                <a:srgbClr val="FF0000"/>
              </a:solidFill>
              <a:highlight>
                <a:srgbClr val="FFFF00"/>
              </a:highlight>
            </a:endParaRPr>
          </a:p>
          <a:p>
            <a:endParaRPr lang="en-US" altLang="ko-KR" b="1" dirty="0">
              <a:solidFill>
                <a:srgbClr val="FF0000"/>
              </a:solidFill>
              <a:highlight>
                <a:srgbClr val="FFFF00"/>
              </a:highlight>
            </a:endParaRPr>
          </a:p>
          <a:p>
            <a:endParaRPr lang="en-US" altLang="ko-KR" b="1" dirty="0">
              <a:solidFill>
                <a:srgbClr val="FF0000"/>
              </a:solidFill>
              <a:highlight>
                <a:srgbClr val="FFFF00"/>
              </a:highlight>
            </a:endParaRPr>
          </a:p>
          <a:p>
            <a:endParaRPr lang="en-US" altLang="ko-KR" b="1" dirty="0">
              <a:solidFill>
                <a:srgbClr val="FF0000"/>
              </a:solidFill>
              <a:highlight>
                <a:srgbClr val="FFFF00"/>
              </a:highlight>
            </a:endParaRPr>
          </a:p>
          <a:p>
            <a:endParaRPr lang="en-US" altLang="ko-KR" b="1" dirty="0">
              <a:solidFill>
                <a:srgbClr val="FF0000"/>
              </a:solidFill>
              <a:highlight>
                <a:srgbClr val="FFFF00"/>
              </a:highlight>
            </a:endParaRPr>
          </a:p>
          <a:p>
            <a:endParaRPr lang="en-US" altLang="ko-KR" b="1" dirty="0">
              <a:solidFill>
                <a:srgbClr val="FF0000"/>
              </a:solidFill>
              <a:highlight>
                <a:srgbClr val="FFFF00"/>
              </a:highlight>
            </a:endParaRPr>
          </a:p>
          <a:p>
            <a:endParaRPr lang="en-US" altLang="ko-KR" b="1" dirty="0">
              <a:solidFill>
                <a:sysClr val="windowText" lastClr="000000"/>
              </a:solidFill>
            </a:endParaRPr>
          </a:p>
          <a:p>
            <a:endParaRPr lang="ko-KR" alt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50DEDB2-3A76-0BC5-B9A8-AEFB3D1CEBB2}"/>
              </a:ext>
            </a:extLst>
          </p:cNvPr>
          <p:cNvSpPr/>
          <p:nvPr/>
        </p:nvSpPr>
        <p:spPr>
          <a:xfrm>
            <a:off x="7606747" y="5255133"/>
            <a:ext cx="1166191" cy="35185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rgbClr val="FF0000"/>
                </a:solidFill>
                <a:highlight>
                  <a:srgbClr val="FFFF00"/>
                </a:highlight>
              </a:rPr>
              <a:t>3</a:t>
            </a:r>
          </a:p>
          <a:p>
            <a:endParaRPr lang="en-US" altLang="ko-KR" b="1" dirty="0">
              <a:solidFill>
                <a:sysClr val="windowText" lastClr="000000"/>
              </a:solidFill>
            </a:endParaRPr>
          </a:p>
          <a:p>
            <a:endParaRPr lang="ko-KR" alt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F857C40-326B-7782-026C-CFA7E147020A}"/>
              </a:ext>
            </a:extLst>
          </p:cNvPr>
          <p:cNvSpPr/>
          <p:nvPr/>
        </p:nvSpPr>
        <p:spPr>
          <a:xfrm>
            <a:off x="4399720" y="4501733"/>
            <a:ext cx="4260185" cy="35185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rgbClr val="FF0000"/>
                </a:solidFill>
                <a:highlight>
                  <a:srgbClr val="FFFF00"/>
                </a:highlight>
              </a:rPr>
              <a:t>2 : </a:t>
            </a:r>
            <a:r>
              <a:rPr lang="ko-KR" altLang="en-US" b="1" dirty="0">
                <a:solidFill>
                  <a:srgbClr val="FF0000"/>
                </a:solidFill>
                <a:highlight>
                  <a:srgbClr val="FFFF00"/>
                </a:highlight>
              </a:rPr>
              <a:t>아래와 동일하게 입력</a:t>
            </a:r>
            <a:endParaRPr lang="en-US" altLang="ko-KR" b="1" dirty="0">
              <a:solidFill>
                <a:srgbClr val="FF0000"/>
              </a:solidFill>
              <a:highlight>
                <a:srgbClr val="FFFF00"/>
              </a:highlight>
            </a:endParaRPr>
          </a:p>
          <a:p>
            <a:endParaRPr lang="en-US" altLang="ko-KR" b="1" dirty="0">
              <a:solidFill>
                <a:srgbClr val="FF0000"/>
              </a:solidFill>
              <a:highlight>
                <a:srgbClr val="FFFF00"/>
              </a:highlight>
            </a:endParaRPr>
          </a:p>
          <a:p>
            <a:endParaRPr lang="en-US" altLang="ko-KR" b="1" dirty="0">
              <a:solidFill>
                <a:sysClr val="windowText" lastClr="000000"/>
              </a:solidFill>
            </a:endParaRPr>
          </a:p>
          <a:p>
            <a:endParaRPr lang="ko-KR" altLang="en-US" b="1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983769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1_전체">
  <a:themeElements>
    <a:clrScheme name="전체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전체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280</TotalTime>
  <Words>547</Words>
  <Application>Microsoft Office PowerPoint</Application>
  <PresentationFormat>와이드스크린</PresentationFormat>
  <Paragraphs>216</Paragraphs>
  <Slides>23</Slides>
  <Notes>0</Notes>
  <HiddenSlides>7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30" baseType="lpstr">
      <vt:lpstr>Noto Sans CJK KR Thin</vt:lpstr>
      <vt:lpstr>맑은 고딕</vt:lpstr>
      <vt:lpstr>Arial</vt:lpstr>
      <vt:lpstr>Tw Cen MT</vt:lpstr>
      <vt:lpstr>Wingdings</vt:lpstr>
      <vt:lpstr>Wingdings 3</vt:lpstr>
      <vt:lpstr>1_전체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sung minseok</dc:creator>
  <cp:lastModifiedBy>성민석</cp:lastModifiedBy>
  <cp:revision>6</cp:revision>
  <dcterms:created xsi:type="dcterms:W3CDTF">2023-06-25T08:08:05Z</dcterms:created>
  <dcterms:modified xsi:type="dcterms:W3CDTF">2023-12-26T02:21:23Z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5ad9e2c-3409-4f5e-b568-27efa8516457_Enabled">
    <vt:lpwstr>true</vt:lpwstr>
  </property>
  <property fmtid="{D5CDD505-2E9C-101B-9397-08002B2CF9AE}" pid="3" name="MSIP_Label_d5ad9e2c-3409-4f5e-b568-27efa8516457_SetDate">
    <vt:lpwstr>2023-11-23T08:40:29Z</vt:lpwstr>
  </property>
  <property fmtid="{D5CDD505-2E9C-101B-9397-08002B2CF9AE}" pid="4" name="MSIP_Label_d5ad9e2c-3409-4f5e-b568-27efa8516457_Method">
    <vt:lpwstr>Privileged</vt:lpwstr>
  </property>
  <property fmtid="{D5CDD505-2E9C-101B-9397-08002B2CF9AE}" pid="5" name="MSIP_Label_d5ad9e2c-3409-4f5e-b568-27efa8516457_Name">
    <vt:lpwstr>WEBZEN(보호 제거)</vt:lpwstr>
  </property>
  <property fmtid="{D5CDD505-2E9C-101B-9397-08002B2CF9AE}" pid="6" name="MSIP_Label_d5ad9e2c-3409-4f5e-b568-27efa8516457_SiteId">
    <vt:lpwstr>772018ac-e6eb-4f0d-8e6c-45e7ebda084a</vt:lpwstr>
  </property>
  <property fmtid="{D5CDD505-2E9C-101B-9397-08002B2CF9AE}" pid="7" name="MSIP_Label_d5ad9e2c-3409-4f5e-b568-27efa8516457_ActionId">
    <vt:lpwstr>12c03319-7ce7-4d0a-bad9-8a7ee5a77cd7</vt:lpwstr>
  </property>
  <property fmtid="{D5CDD505-2E9C-101B-9397-08002B2CF9AE}" pid="8" name="MSIP_Label_d5ad9e2c-3409-4f5e-b568-27efa8516457_ContentBits">
    <vt:lpwstr>0</vt:lpwstr>
  </property>
</Properties>
</file>